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07" r:id="rId1"/>
  </p:sldMasterIdLst>
  <p:notesMasterIdLst>
    <p:notesMasterId r:id="rId45"/>
  </p:notesMasterIdLst>
  <p:handoutMasterIdLst>
    <p:handoutMasterId r:id="rId46"/>
  </p:handoutMasterIdLst>
  <p:sldIdLst>
    <p:sldId id="261" r:id="rId2"/>
    <p:sldId id="311" r:id="rId3"/>
    <p:sldId id="536" r:id="rId4"/>
    <p:sldId id="537" r:id="rId5"/>
    <p:sldId id="535" r:id="rId6"/>
    <p:sldId id="327" r:id="rId7"/>
    <p:sldId id="461" r:id="rId8"/>
    <p:sldId id="491" r:id="rId9"/>
    <p:sldId id="538" r:id="rId10"/>
    <p:sldId id="531" r:id="rId11"/>
    <p:sldId id="532" r:id="rId12"/>
    <p:sldId id="505" r:id="rId13"/>
    <p:sldId id="487" r:id="rId14"/>
    <p:sldId id="488" r:id="rId15"/>
    <p:sldId id="489" r:id="rId16"/>
    <p:sldId id="528" r:id="rId17"/>
    <p:sldId id="463" r:id="rId18"/>
    <p:sldId id="515" r:id="rId19"/>
    <p:sldId id="523" r:id="rId20"/>
    <p:sldId id="524" r:id="rId21"/>
    <p:sldId id="492" r:id="rId22"/>
    <p:sldId id="526" r:id="rId23"/>
    <p:sldId id="493" r:id="rId24"/>
    <p:sldId id="516" r:id="rId25"/>
    <p:sldId id="525" r:id="rId26"/>
    <p:sldId id="494" r:id="rId27"/>
    <p:sldId id="534" r:id="rId28"/>
    <p:sldId id="529" r:id="rId29"/>
    <p:sldId id="495" r:id="rId30"/>
    <p:sldId id="539" r:id="rId31"/>
    <p:sldId id="496" r:id="rId32"/>
    <p:sldId id="497" r:id="rId33"/>
    <p:sldId id="517" r:id="rId34"/>
    <p:sldId id="504" r:id="rId35"/>
    <p:sldId id="500" r:id="rId36"/>
    <p:sldId id="518" r:id="rId37"/>
    <p:sldId id="540" r:id="rId38"/>
    <p:sldId id="503" r:id="rId39"/>
    <p:sldId id="533" r:id="rId40"/>
    <p:sldId id="502" r:id="rId41"/>
    <p:sldId id="519" r:id="rId42"/>
    <p:sldId id="482" r:id="rId43"/>
    <p:sldId id="483" r:id="rId4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80000"/>
    <a:srgbClr val="640000"/>
    <a:srgbClr val="660033"/>
    <a:srgbClr val="800000"/>
    <a:srgbClr val="002A00"/>
    <a:srgbClr val="003600"/>
    <a:srgbClr val="009900"/>
    <a:srgbClr val="91E5CB"/>
    <a:srgbClr val="C6E6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89" autoAdjust="0"/>
    <p:restoredTop sz="77419" autoAdjust="0"/>
  </p:normalViewPr>
  <p:slideViewPr>
    <p:cSldViewPr>
      <p:cViewPr varScale="1">
        <p:scale>
          <a:sx n="163" d="100"/>
          <a:sy n="163" d="100"/>
        </p:scale>
        <p:origin x="1884" y="13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hdr" sz="quarter"/>
          </p:nvPr>
        </p:nvSpPr>
        <p:spPr bwMode="auto">
          <a:xfrm>
            <a:off x="0" y="0"/>
            <a:ext cx="3037840" cy="46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32" tIns="47017" rIns="94032" bIns="47017" numCol="1" anchor="t" anchorCtr="0" compatLnSpc="1">
            <a:prstTxWarp prst="textNoShape">
              <a:avLst/>
            </a:prstTxWarp>
          </a:bodyPr>
          <a:lstStyle>
            <a:lvl1pPr algn="l" defTabSz="940423" eaLnBrk="1" hangingPunct="1">
              <a:defRPr sz="1200">
                <a:latin typeface="Arial" charset="0"/>
              </a:defRPr>
            </a:lvl1pPr>
          </a:lstStyle>
          <a:p>
            <a:endParaRPr lang="en-US" dirty="0"/>
          </a:p>
        </p:txBody>
      </p:sp>
      <p:sp>
        <p:nvSpPr>
          <p:cNvPr id="176131" name="Rectangle 3"/>
          <p:cNvSpPr>
            <a:spLocks noGrp="1" noChangeArrowheads="1"/>
          </p:cNvSpPr>
          <p:nvPr>
            <p:ph type="dt" sz="quarter" idx="1"/>
          </p:nvPr>
        </p:nvSpPr>
        <p:spPr bwMode="auto">
          <a:xfrm>
            <a:off x="3970940" y="0"/>
            <a:ext cx="3037840" cy="46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32" tIns="47017" rIns="94032" bIns="47017" numCol="1" anchor="t" anchorCtr="0" compatLnSpc="1">
            <a:prstTxWarp prst="textNoShape">
              <a:avLst/>
            </a:prstTxWarp>
          </a:bodyPr>
          <a:lstStyle>
            <a:lvl1pPr algn="r" defTabSz="940423" eaLnBrk="1" hangingPunct="1">
              <a:defRPr sz="1200">
                <a:latin typeface="Arial" charset="0"/>
              </a:defRPr>
            </a:lvl1pPr>
          </a:lstStyle>
          <a:p>
            <a:endParaRPr lang="en-US" dirty="0"/>
          </a:p>
        </p:txBody>
      </p:sp>
      <p:sp>
        <p:nvSpPr>
          <p:cNvPr id="176132" name="Rectangle 4"/>
          <p:cNvSpPr>
            <a:spLocks noGrp="1" noChangeArrowheads="1"/>
          </p:cNvSpPr>
          <p:nvPr>
            <p:ph type="ftr" sz="quarter" idx="2"/>
          </p:nvPr>
        </p:nvSpPr>
        <p:spPr bwMode="auto">
          <a:xfrm>
            <a:off x="0" y="8829675"/>
            <a:ext cx="3037840" cy="46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32" tIns="47017" rIns="94032" bIns="47017" numCol="1" anchor="b" anchorCtr="0" compatLnSpc="1">
            <a:prstTxWarp prst="textNoShape">
              <a:avLst/>
            </a:prstTxWarp>
          </a:bodyPr>
          <a:lstStyle>
            <a:lvl1pPr algn="l" defTabSz="940423" eaLnBrk="1" hangingPunct="1">
              <a:defRPr sz="1200">
                <a:latin typeface="Arial" charset="0"/>
              </a:defRPr>
            </a:lvl1pPr>
          </a:lstStyle>
          <a:p>
            <a:endParaRPr lang="en-US" dirty="0"/>
          </a:p>
        </p:txBody>
      </p:sp>
      <p:sp>
        <p:nvSpPr>
          <p:cNvPr id="176133" name="Rectangle 5"/>
          <p:cNvSpPr>
            <a:spLocks noGrp="1" noChangeArrowheads="1"/>
          </p:cNvSpPr>
          <p:nvPr>
            <p:ph type="sldNum" sz="quarter" idx="3"/>
          </p:nvPr>
        </p:nvSpPr>
        <p:spPr bwMode="auto">
          <a:xfrm>
            <a:off x="3970940" y="8829675"/>
            <a:ext cx="3037840" cy="46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32" tIns="47017" rIns="94032" bIns="47017" numCol="1" anchor="b" anchorCtr="0" compatLnSpc="1">
            <a:prstTxWarp prst="textNoShape">
              <a:avLst/>
            </a:prstTxWarp>
          </a:bodyPr>
          <a:lstStyle>
            <a:lvl1pPr algn="r" defTabSz="940423" eaLnBrk="1" hangingPunct="1">
              <a:defRPr sz="1200">
                <a:latin typeface="Arial" charset="0"/>
              </a:defRPr>
            </a:lvl1pPr>
          </a:lstStyle>
          <a:p>
            <a:fld id="{D618F96E-6C6E-4457-BC0C-44F41D2EA9A8}" type="slidenum">
              <a:rPr lang="en-US"/>
              <a:pPr/>
              <a:t>‹#›</a:t>
            </a:fld>
            <a:endParaRPr lang="en-US" dirty="0"/>
          </a:p>
        </p:txBody>
      </p:sp>
    </p:spTree>
    <p:extLst>
      <p:ext uri="{BB962C8B-B14F-4D97-AF65-F5344CB8AC3E}">
        <p14:creationId xmlns:p14="http://schemas.microsoft.com/office/powerpoint/2010/main" val="2573617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037840" cy="46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32" tIns="47017" rIns="94032" bIns="47017" numCol="1" anchor="t" anchorCtr="0" compatLnSpc="1">
            <a:prstTxWarp prst="textNoShape">
              <a:avLst/>
            </a:prstTxWarp>
          </a:bodyPr>
          <a:lstStyle>
            <a:lvl1pPr algn="l" defTabSz="940423" eaLnBrk="1" hangingPunct="1">
              <a:defRPr sz="1200">
                <a:latin typeface="Arial" charset="0"/>
              </a:defRPr>
            </a:lvl1pPr>
          </a:lstStyle>
          <a:p>
            <a:endParaRPr lang="en-US" dirty="0"/>
          </a:p>
        </p:txBody>
      </p:sp>
      <p:sp>
        <p:nvSpPr>
          <p:cNvPr id="54275" name="Rectangle 3"/>
          <p:cNvSpPr>
            <a:spLocks noGrp="1" noChangeArrowheads="1"/>
          </p:cNvSpPr>
          <p:nvPr>
            <p:ph type="dt" idx="1"/>
          </p:nvPr>
        </p:nvSpPr>
        <p:spPr bwMode="auto">
          <a:xfrm>
            <a:off x="3970940" y="0"/>
            <a:ext cx="3037840" cy="46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32" tIns="47017" rIns="94032" bIns="47017" numCol="1" anchor="t" anchorCtr="0" compatLnSpc="1">
            <a:prstTxWarp prst="textNoShape">
              <a:avLst/>
            </a:prstTxWarp>
          </a:bodyPr>
          <a:lstStyle>
            <a:lvl1pPr algn="r" defTabSz="940423" eaLnBrk="1" hangingPunct="1">
              <a:defRPr sz="1200">
                <a:latin typeface="Arial" charset="0"/>
              </a:defRPr>
            </a:lvl1pPr>
          </a:lstStyle>
          <a:p>
            <a:endParaRPr lang="en-US" dirty="0"/>
          </a:p>
        </p:txBody>
      </p:sp>
      <p:sp>
        <p:nvSpPr>
          <p:cNvPr id="54276" name="Rectangle 4"/>
          <p:cNvSpPr>
            <a:spLocks noGrp="1" noRot="1" noChangeAspect="1" noChangeArrowheads="1" noTextEdit="1"/>
          </p:cNvSpPr>
          <p:nvPr>
            <p:ph type="sldImg" idx="2"/>
          </p:nvPr>
        </p:nvSpPr>
        <p:spPr bwMode="auto">
          <a:xfrm>
            <a:off x="1181100" y="695325"/>
            <a:ext cx="4648200" cy="34877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4277" name="Rectangle 5"/>
          <p:cNvSpPr>
            <a:spLocks noGrp="1" noChangeArrowheads="1"/>
          </p:cNvSpPr>
          <p:nvPr>
            <p:ph type="body" sz="quarter" idx="3"/>
          </p:nvPr>
        </p:nvSpPr>
        <p:spPr bwMode="auto">
          <a:xfrm>
            <a:off x="701040" y="4416427"/>
            <a:ext cx="560832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32" tIns="47017" rIns="94032" bIns="470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78" name="Rectangle 6"/>
          <p:cNvSpPr>
            <a:spLocks noGrp="1" noChangeArrowheads="1"/>
          </p:cNvSpPr>
          <p:nvPr>
            <p:ph type="ftr" sz="quarter" idx="4"/>
          </p:nvPr>
        </p:nvSpPr>
        <p:spPr bwMode="auto">
          <a:xfrm>
            <a:off x="0" y="8829675"/>
            <a:ext cx="3037840" cy="46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32" tIns="47017" rIns="94032" bIns="47017" numCol="1" anchor="b" anchorCtr="0" compatLnSpc="1">
            <a:prstTxWarp prst="textNoShape">
              <a:avLst/>
            </a:prstTxWarp>
          </a:bodyPr>
          <a:lstStyle>
            <a:lvl1pPr algn="l" defTabSz="940423" eaLnBrk="1" hangingPunct="1">
              <a:defRPr sz="1200">
                <a:latin typeface="Arial" charset="0"/>
              </a:defRPr>
            </a:lvl1pPr>
          </a:lstStyle>
          <a:p>
            <a:endParaRPr lang="en-US" dirty="0"/>
          </a:p>
        </p:txBody>
      </p:sp>
      <p:sp>
        <p:nvSpPr>
          <p:cNvPr id="54279" name="Rectangle 7"/>
          <p:cNvSpPr>
            <a:spLocks noGrp="1" noChangeArrowheads="1"/>
          </p:cNvSpPr>
          <p:nvPr>
            <p:ph type="sldNum" sz="quarter" idx="5"/>
          </p:nvPr>
        </p:nvSpPr>
        <p:spPr bwMode="auto">
          <a:xfrm>
            <a:off x="3970940" y="8829675"/>
            <a:ext cx="3037840" cy="465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032" tIns="47017" rIns="94032" bIns="47017" numCol="1" anchor="b" anchorCtr="0" compatLnSpc="1">
            <a:prstTxWarp prst="textNoShape">
              <a:avLst/>
            </a:prstTxWarp>
          </a:bodyPr>
          <a:lstStyle>
            <a:lvl1pPr algn="r" defTabSz="940423" eaLnBrk="1" hangingPunct="1">
              <a:defRPr sz="1200">
                <a:latin typeface="Arial" charset="0"/>
              </a:defRPr>
            </a:lvl1pPr>
          </a:lstStyle>
          <a:p>
            <a:fld id="{8761BFBF-ACA2-4A59-872F-E13CA4289281}" type="slidenum">
              <a:rPr lang="en-US"/>
              <a:pPr/>
              <a:t>‹#›</a:t>
            </a:fld>
            <a:endParaRPr lang="en-US" dirty="0"/>
          </a:p>
        </p:txBody>
      </p:sp>
    </p:spTree>
    <p:extLst>
      <p:ext uri="{BB962C8B-B14F-4D97-AF65-F5344CB8AC3E}">
        <p14:creationId xmlns:p14="http://schemas.microsoft.com/office/powerpoint/2010/main" val="351032060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BEC581-7BEB-4BBD-9D55-9CE4FF996127}" type="slidenum">
              <a:rPr lang="en-US"/>
              <a:pPr/>
              <a:t>1</a:t>
            </a:fld>
            <a:endParaRPr lang="en-US" dirty="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77273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pPr>
                <a:defRPr/>
              </a:pPr>
              <a:t>28</a:t>
            </a:fld>
            <a:endParaRPr lang="en-US" dirty="0"/>
          </a:p>
        </p:txBody>
      </p:sp>
    </p:spTree>
    <p:extLst>
      <p:ext uri="{BB962C8B-B14F-4D97-AF65-F5344CB8AC3E}">
        <p14:creationId xmlns:p14="http://schemas.microsoft.com/office/powerpoint/2010/main" val="3131847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925787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solidFill>
                  <a:prstClr val="black"/>
                </a:solidFill>
              </a:rPr>
              <a:pPr>
                <a:defRPr/>
              </a:pPr>
              <a:t>36</a:t>
            </a:fld>
            <a:endParaRPr lang="en-US" dirty="0">
              <a:solidFill>
                <a:prstClr val="black"/>
              </a:solidFill>
            </a:endParaRPr>
          </a:p>
        </p:txBody>
      </p:sp>
    </p:spTree>
    <p:extLst>
      <p:ext uri="{BB962C8B-B14F-4D97-AF65-F5344CB8AC3E}">
        <p14:creationId xmlns:p14="http://schemas.microsoft.com/office/powerpoint/2010/main" val="1336996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pPr>
                <a:defRPr/>
              </a:pPr>
              <a:t>38</a:t>
            </a:fld>
            <a:endParaRPr lang="en-US" dirty="0"/>
          </a:p>
        </p:txBody>
      </p:sp>
    </p:spTree>
    <p:extLst>
      <p:ext uri="{BB962C8B-B14F-4D97-AF65-F5344CB8AC3E}">
        <p14:creationId xmlns:p14="http://schemas.microsoft.com/office/powerpoint/2010/main" val="4247330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pPr>
                <a:defRPr/>
              </a:pPr>
              <a:t>39</a:t>
            </a:fld>
            <a:endParaRPr lang="en-US" dirty="0"/>
          </a:p>
        </p:txBody>
      </p:sp>
    </p:spTree>
    <p:extLst>
      <p:ext uri="{BB962C8B-B14F-4D97-AF65-F5344CB8AC3E}">
        <p14:creationId xmlns:p14="http://schemas.microsoft.com/office/powerpoint/2010/main" val="502131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solidFill>
                  <a:prstClr val="black"/>
                </a:solidFill>
              </a:rPr>
              <a:pPr>
                <a:defRPr/>
              </a:pPr>
              <a:t>40</a:t>
            </a:fld>
            <a:endParaRPr lang="en-US" dirty="0">
              <a:solidFill>
                <a:prstClr val="black"/>
              </a:solidFill>
            </a:endParaRPr>
          </a:p>
        </p:txBody>
      </p:sp>
    </p:spTree>
    <p:extLst>
      <p:ext uri="{BB962C8B-B14F-4D97-AF65-F5344CB8AC3E}">
        <p14:creationId xmlns:p14="http://schemas.microsoft.com/office/powerpoint/2010/main" val="3161991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solidFill>
                  <a:prstClr val="black"/>
                </a:solidFill>
              </a:rPr>
              <a:pPr>
                <a:defRPr/>
              </a:pPr>
              <a:t>41</a:t>
            </a:fld>
            <a:endParaRPr lang="en-US" dirty="0">
              <a:solidFill>
                <a:prstClr val="black"/>
              </a:solidFill>
            </a:endParaRPr>
          </a:p>
        </p:txBody>
      </p:sp>
    </p:spTree>
    <p:extLst>
      <p:ext uri="{BB962C8B-B14F-4D97-AF65-F5344CB8AC3E}">
        <p14:creationId xmlns:p14="http://schemas.microsoft.com/office/powerpoint/2010/main" val="3025480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61BFBF-ACA2-4A59-872F-E13CA4289281}" type="slidenum">
              <a:rPr lang="en-US" smtClean="0"/>
              <a:pPr/>
              <a:t>8</a:t>
            </a:fld>
            <a:endParaRPr lang="en-US" dirty="0"/>
          </a:p>
        </p:txBody>
      </p:sp>
    </p:spTree>
    <p:extLst>
      <p:ext uri="{BB962C8B-B14F-4D97-AF65-F5344CB8AC3E}">
        <p14:creationId xmlns:p14="http://schemas.microsoft.com/office/powerpoint/2010/main" val="55411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61BFBF-ACA2-4A59-872F-E13CA4289281}" type="slidenum">
              <a:rPr lang="en-US" smtClean="0"/>
              <a:pPr/>
              <a:t>9</a:t>
            </a:fld>
            <a:endParaRPr lang="en-US" dirty="0"/>
          </a:p>
        </p:txBody>
      </p:sp>
    </p:spTree>
    <p:extLst>
      <p:ext uri="{BB962C8B-B14F-4D97-AF65-F5344CB8AC3E}">
        <p14:creationId xmlns:p14="http://schemas.microsoft.com/office/powerpoint/2010/main" val="379099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a:t>
            </a:r>
            <a:r>
              <a:rPr lang="en-US" baseline="0" dirty="0"/>
              <a:t> students that some of them may have high school credit from junior high.</a:t>
            </a:r>
            <a:endParaRPr lang="en-US" dirty="0"/>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4108932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a:t>
            </a:r>
            <a:r>
              <a:rPr lang="en-US" baseline="0" dirty="0"/>
              <a:t> to point out:</a:t>
            </a:r>
          </a:p>
          <a:p>
            <a:r>
              <a:rPr lang="en-US" baseline="0" dirty="0"/>
              <a:t>Year 1</a:t>
            </a:r>
          </a:p>
          <a:p>
            <a:r>
              <a:rPr lang="en-US" baseline="0" dirty="0"/>
              <a:t>Must have fall and spring AND must match when it is a year long class. Not </a:t>
            </a:r>
            <a:r>
              <a:rPr lang="en-US" baseline="0" dirty="0" err="1"/>
              <a:t>Eng</a:t>
            </a:r>
            <a:r>
              <a:rPr lang="en-US" baseline="0" dirty="0"/>
              <a:t> 1 and </a:t>
            </a:r>
            <a:r>
              <a:rPr lang="en-US" baseline="0" dirty="0" err="1"/>
              <a:t>Eng</a:t>
            </a:r>
            <a:r>
              <a:rPr lang="en-US" baseline="0" dirty="0"/>
              <a:t> 1 </a:t>
            </a:r>
            <a:r>
              <a:rPr lang="en-US" baseline="0" dirty="0" err="1"/>
              <a:t>PreAP</a:t>
            </a:r>
            <a:endParaRPr lang="en-US" baseline="0" dirty="0"/>
          </a:p>
          <a:p>
            <a:r>
              <a:rPr lang="en-US" baseline="0" dirty="0"/>
              <a:t>Must have 4 cores</a:t>
            </a:r>
          </a:p>
          <a:p>
            <a:r>
              <a:rPr lang="en-US" baseline="0" dirty="0"/>
              <a:t>What does Planned Achieved mean</a:t>
            </a:r>
          </a:p>
          <a:p>
            <a:r>
              <a:rPr lang="en-US" baseline="0" dirty="0"/>
              <a:t>Total number of credits must equal 7</a:t>
            </a:r>
            <a:endParaRPr lang="en-US" dirty="0"/>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2438741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advisements</a:t>
            </a:r>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578451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t>
            </a:r>
            <a:r>
              <a:rPr lang="en-US" dirty="0" err="1"/>
              <a:t>registraion</a:t>
            </a:r>
            <a:r>
              <a:rPr lang="en-US" dirty="0"/>
              <a:t> closes, if</a:t>
            </a:r>
            <a:r>
              <a:rPr lang="en-US" baseline="0" dirty="0"/>
              <a:t> you have signed up for an advanced class, you and your parents will receive an email requiring you to sign the Advanced Course Agreement. If you and your parent do not sign the agreement, you will be dropped from the Advanced course. </a:t>
            </a:r>
            <a:endParaRPr lang="en-US" dirty="0"/>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1977863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73597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91E9182-9FA5-436B-9207-C164B9477FF4}" type="slidenum">
              <a:rPr lang="en-US" smtClean="0">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1083152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B1DDFF"/>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blipFill dpi="0" rotWithShape="1">
            <a:blip r:embed="rId2">
              <a:alphaModFix amt="12000"/>
              <a:duotone>
                <a:schemeClr val="accent1">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80902" y="1275025"/>
            <a:ext cx="7182197"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088136" y="1385316"/>
            <a:ext cx="6967728" cy="4087368"/>
          </a:xfrm>
          <a:prstGeom prst="rect">
            <a:avLst/>
          </a:prstGeom>
          <a:solidFill>
            <a:schemeClr val="tx2"/>
          </a:solidFill>
          <a:ln w="6350" cap="sq" cmpd="sng" algn="ctr">
            <a:solidFill>
              <a:schemeClr val="bg1"/>
            </a:solidFill>
            <a:prstDash val="solid"/>
            <a:miter lim="800000"/>
          </a:ln>
          <a:effectLst/>
        </p:spPr>
      </p:sp>
      <p:sp>
        <p:nvSpPr>
          <p:cNvPr id="15" name="Rectangle 14"/>
          <p:cNvSpPr/>
          <p:nvPr/>
        </p:nvSpPr>
        <p:spPr>
          <a:xfrm>
            <a:off x="3794760" y="1274764"/>
            <a:ext cx="1554480" cy="64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3886200" y="1274765"/>
            <a:ext cx="1371600" cy="54864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71281" y="2091263"/>
            <a:ext cx="6801440" cy="2590800"/>
          </a:xfrm>
        </p:spPr>
        <p:txBody>
          <a:bodyPr tIns="45720" bIns="45720" anchor="ctr">
            <a:noAutofit/>
          </a:bodyPr>
          <a:lstStyle>
            <a:lvl1pPr algn="ctr">
              <a:lnSpc>
                <a:spcPct val="83000"/>
              </a:lnSpc>
              <a:defRPr kumimoji="0" lang="en-US" sz="6200" b="0" i="0" u="none" strike="noStrike" kern="1200" cap="all" spc="-100" normalizeH="0" baseline="0">
                <a:ln>
                  <a:noFill/>
                </a:ln>
                <a:solidFill>
                  <a:sysClr val="window" lastClr="FFFFFF"/>
                </a:solidFill>
                <a:effectLst/>
                <a:uLnTx/>
                <a:uFillTx/>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171575" y="4682062"/>
            <a:ext cx="6803136" cy="502920"/>
          </a:xfrm>
        </p:spPr>
        <p:txBody>
          <a:bodyPr>
            <a:normAutofit/>
          </a:bodyPr>
          <a:lstStyle>
            <a:lvl1pPr marL="0" indent="0" algn="ctr">
              <a:spcBef>
                <a:spcPts val="0"/>
              </a:spcBef>
              <a:buNone/>
              <a:defRPr sz="1400" spc="80" baseline="0">
                <a:solidFill>
                  <a:schemeClr val="bg2"/>
                </a:solidFill>
              </a:defRPr>
            </a:lvl1pPr>
            <a:lvl2pPr marL="457200" indent="0" algn="ctr">
              <a:buNone/>
              <a:defRPr sz="1400"/>
            </a:lvl2pPr>
            <a:lvl3pPr marL="914400" indent="0" algn="ctr">
              <a:buNone/>
              <a:defRPr sz="1400"/>
            </a:lvl3pPr>
            <a:lvl4pPr marL="1371600" indent="0" algn="ctr">
              <a:buNone/>
              <a:defRPr sz="1400"/>
            </a:lvl4pPr>
            <a:lvl5pPr marL="1828800" indent="0" algn="ctr">
              <a:buNone/>
              <a:defRPr sz="1400"/>
            </a:lvl5pPr>
            <a:lvl6pPr marL="2286000" indent="0" algn="ctr">
              <a:buNone/>
              <a:defRPr sz="1400"/>
            </a:lvl6pPr>
            <a:lvl7pPr marL="2743200" indent="0" algn="ctr">
              <a:buNone/>
              <a:defRPr sz="1400"/>
            </a:lvl7pPr>
            <a:lvl8pPr marL="3200400" indent="0" algn="ctr">
              <a:buNone/>
              <a:defRPr sz="1400"/>
            </a:lvl8pPr>
            <a:lvl9pPr marL="3657600" indent="0" algn="ctr">
              <a:buNone/>
              <a:defRPr sz="1400"/>
            </a:lvl9pPr>
          </a:lstStyle>
          <a:p>
            <a:r>
              <a:rPr lang="en-US"/>
              <a:t>Click to edit Master subtitle style</a:t>
            </a:r>
            <a:endParaRPr lang="en-US" dirty="0"/>
          </a:p>
        </p:txBody>
      </p:sp>
      <p:sp>
        <p:nvSpPr>
          <p:cNvPr id="20" name="Date Placeholder 19"/>
          <p:cNvSpPr>
            <a:spLocks noGrp="1"/>
          </p:cNvSpPr>
          <p:nvPr>
            <p:ph type="dt" sz="half" idx="10"/>
          </p:nvPr>
        </p:nvSpPr>
        <p:spPr>
          <a:xfrm>
            <a:off x="3931920" y="1334222"/>
            <a:ext cx="1280160" cy="457200"/>
          </a:xfrm>
        </p:spPr>
        <p:txBody>
          <a:bodyPr/>
          <a:lstStyle>
            <a:lvl1pPr algn="ctr">
              <a:defRPr sz="1100" spc="0" baseline="0">
                <a:solidFill>
                  <a:srgbClr val="FFFFFF"/>
                </a:solidFill>
                <a:latin typeface="+mn-lt"/>
              </a:defRPr>
            </a:lvl1pPr>
          </a:lstStyle>
          <a:p>
            <a:endParaRPr lang="en-US" dirty="0"/>
          </a:p>
        </p:txBody>
      </p:sp>
      <p:sp>
        <p:nvSpPr>
          <p:cNvPr id="21" name="Footer Placeholder 20"/>
          <p:cNvSpPr>
            <a:spLocks noGrp="1"/>
          </p:cNvSpPr>
          <p:nvPr>
            <p:ph type="ftr" sz="quarter" idx="11"/>
          </p:nvPr>
        </p:nvSpPr>
        <p:spPr>
          <a:xfrm>
            <a:off x="1104936" y="5211060"/>
            <a:ext cx="4429125" cy="228600"/>
          </a:xfrm>
        </p:spPr>
        <p:txBody>
          <a:bodyPr/>
          <a:lstStyle>
            <a:lvl1pPr algn="l">
              <a:defRPr sz="900">
                <a:solidFill>
                  <a:schemeClr val="bg1">
                    <a:lumMod val="85000"/>
                  </a:schemeClr>
                </a:solidFill>
              </a:defRPr>
            </a:lvl1pPr>
          </a:lstStyle>
          <a:p>
            <a:endParaRPr lang="en-US" dirty="0"/>
          </a:p>
        </p:txBody>
      </p:sp>
      <p:sp>
        <p:nvSpPr>
          <p:cNvPr id="22" name="Slide Number Placeholder 21"/>
          <p:cNvSpPr>
            <a:spLocks noGrp="1"/>
          </p:cNvSpPr>
          <p:nvPr>
            <p:ph type="sldNum" sz="quarter" idx="12"/>
          </p:nvPr>
        </p:nvSpPr>
        <p:spPr>
          <a:xfrm>
            <a:off x="6455190" y="5212080"/>
            <a:ext cx="1583911" cy="228600"/>
          </a:xfrm>
        </p:spPr>
        <p:txBody>
          <a:bodyPr/>
          <a:lstStyle>
            <a:lvl1pPr>
              <a:defRPr>
                <a:solidFill>
                  <a:schemeClr val="bg1">
                    <a:lumMod val="85000"/>
                  </a:schemeClr>
                </a:solidFill>
              </a:defRPr>
            </a:lvl1pPr>
          </a:lstStyle>
          <a:p>
            <a:fld id="{B1851DAB-B8FD-4BE7-B360-E1A3995531DB}" type="slidenum">
              <a:rPr lang="en-US" smtClean="0"/>
              <a:pPr/>
              <a:t>‹#›</a:t>
            </a:fld>
            <a:endParaRPr lang="en-US" dirty="0"/>
          </a:p>
        </p:txBody>
      </p:sp>
    </p:spTree>
    <p:extLst>
      <p:ext uri="{BB962C8B-B14F-4D97-AF65-F5344CB8AC3E}">
        <p14:creationId xmlns:p14="http://schemas.microsoft.com/office/powerpoint/2010/main" val="35424960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F44C32-D0CF-4327-A083-1C6C206B9993}" type="slidenum">
              <a:rPr lang="en-US" smtClean="0"/>
              <a:pPr/>
              <a:t>‹#›</a:t>
            </a:fld>
            <a:endParaRPr lang="en-US" dirty="0"/>
          </a:p>
        </p:txBody>
      </p:sp>
    </p:spTree>
    <p:extLst>
      <p:ext uri="{BB962C8B-B14F-4D97-AF65-F5344CB8AC3E}">
        <p14:creationId xmlns:p14="http://schemas.microsoft.com/office/powerpoint/2010/main" val="1469175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762000"/>
            <a:ext cx="177165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762000"/>
            <a:ext cx="60579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5B0E06-9405-404A-A0A3-3AA124AC0A43}" type="slidenum">
              <a:rPr lang="en-US" smtClean="0"/>
              <a:pPr/>
              <a:t>‹#›</a:t>
            </a:fld>
            <a:endParaRPr lang="en-US" dirty="0"/>
          </a:p>
        </p:txBody>
      </p:sp>
    </p:spTree>
    <p:extLst>
      <p:ext uri="{BB962C8B-B14F-4D97-AF65-F5344CB8AC3E}">
        <p14:creationId xmlns:p14="http://schemas.microsoft.com/office/powerpoint/2010/main" val="82115489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dirty="0"/>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56918EE-CF9C-4E21-A5D6-8F9D4B607CD6}" type="slidenum">
              <a:rPr lang="en-US"/>
              <a:pPr/>
              <a:t>‹#›</a:t>
            </a:fld>
            <a:endParaRPr lang="en-US" dirty="0"/>
          </a:p>
        </p:txBody>
      </p:sp>
    </p:spTree>
    <p:extLst>
      <p:ext uri="{BB962C8B-B14F-4D97-AF65-F5344CB8AC3E}">
        <p14:creationId xmlns:p14="http://schemas.microsoft.com/office/powerpoint/2010/main" val="30329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C380C9-B77A-4965-B35B-483C232DA638}" type="slidenum">
              <a:rPr lang="en-US" smtClean="0"/>
              <a:pPr/>
              <a:t>‹#›</a:t>
            </a:fld>
            <a:endParaRPr lang="en-US" dirty="0"/>
          </a:p>
        </p:txBody>
      </p:sp>
    </p:spTree>
    <p:extLst>
      <p:ext uri="{BB962C8B-B14F-4D97-AF65-F5344CB8AC3E}">
        <p14:creationId xmlns:p14="http://schemas.microsoft.com/office/powerpoint/2010/main" val="23028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bg2">
                <a:tint val="80000"/>
                <a:shade val="100000"/>
                <a:satMod val="300000"/>
              </a:schemeClr>
            </a:gs>
            <a:gs pos="100000">
              <a:srgbClr val="B1DDFF">
                <a:lumMod val="64000"/>
                <a:lumOff val="36000"/>
              </a:srgb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2" name="Rectangle 21"/>
          <p:cNvSpPr/>
          <p:nvPr/>
        </p:nvSpPr>
        <p:spPr>
          <a:xfrm>
            <a:off x="0" y="0"/>
            <a:ext cx="9144000" cy="6858000"/>
          </a:xfrm>
          <a:prstGeom prst="rect">
            <a:avLst/>
          </a:prstGeom>
          <a:blipFill dpi="0" rotWithShape="1">
            <a:blip r:embed="rId2">
              <a:alphaModFix amt="12000"/>
              <a:duotone>
                <a:schemeClr val="accent2">
                  <a:shade val="45000"/>
                  <a:satMod val="135000"/>
                </a:schemeClr>
                <a:prstClr val="white"/>
              </a:duotone>
            </a:blip>
            <a:srcRect/>
            <a:tile tx="-368300" ty="203200" sx="64000" sy="64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980902" y="1275025"/>
            <a:ext cx="7182197" cy="4307950"/>
          </a:xfrm>
          <a:prstGeom prst="rect">
            <a:avLst/>
          </a:prstGeom>
          <a:solidFill>
            <a:schemeClr val="tx2"/>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088136" y="1385316"/>
            <a:ext cx="6967728" cy="4087368"/>
          </a:xfrm>
          <a:prstGeom prst="rect">
            <a:avLst/>
          </a:prstGeom>
          <a:solidFill>
            <a:schemeClr val="tx2"/>
          </a:solidFill>
          <a:ln w="6350" cap="sq" cmpd="sng" algn="ctr">
            <a:solidFill>
              <a:schemeClr val="bg1"/>
            </a:solidFill>
            <a:prstDash val="solid"/>
            <a:miter lim="800000"/>
          </a:ln>
          <a:effectLst/>
        </p:spPr>
      </p:sp>
      <p:sp>
        <p:nvSpPr>
          <p:cNvPr id="30" name="Rectangle 29"/>
          <p:cNvSpPr/>
          <p:nvPr/>
        </p:nvSpPr>
        <p:spPr>
          <a:xfrm>
            <a:off x="3794760" y="1274764"/>
            <a:ext cx="1554480" cy="64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3886200" y="1274765"/>
            <a:ext cx="1371600" cy="54864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1">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172717" y="2094309"/>
            <a:ext cx="6803136" cy="2587752"/>
          </a:xfrm>
        </p:spPr>
        <p:txBody>
          <a:bodyPr anchor="ctr">
            <a:noAutofit/>
          </a:bodyPr>
          <a:lstStyle>
            <a:lvl1pPr algn="ctr">
              <a:lnSpc>
                <a:spcPct val="83000"/>
              </a:lnSpc>
              <a:defRPr kumimoji="0" lang="en-US" sz="6200" b="0" i="0" u="none" strike="noStrike" kern="1200" cap="all" spc="-100" normalizeH="0" baseline="0" dirty="0">
                <a:ln>
                  <a:noFill/>
                </a:ln>
                <a:solidFill>
                  <a:sysClr val="window" lastClr="FFFFFF"/>
                </a:solidFill>
                <a:effectLst/>
                <a:uLnTx/>
                <a:uFillTx/>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172718" y="4682062"/>
            <a:ext cx="6803136" cy="502920"/>
          </a:xfrm>
        </p:spPr>
        <p:txBody>
          <a:bodyPr anchor="t">
            <a:normAutofit/>
          </a:bodyPr>
          <a:lstStyle>
            <a:lvl1pPr marL="0" indent="0" algn="ctr">
              <a:buNone/>
              <a:defRPr sz="1400">
                <a:solidFill>
                  <a:schemeClr val="bg2"/>
                </a:solidFill>
                <a:effectLst/>
              </a:defRPr>
            </a:lvl1pPr>
            <a:lvl2pPr marL="457200" indent="0">
              <a:buNone/>
              <a:defRPr sz="1400">
                <a:solidFill>
                  <a:schemeClr val="tx1">
                    <a:tint val="75000"/>
                  </a:schemeClr>
                </a:solidFill>
              </a:defRPr>
            </a:lvl2pPr>
            <a:lvl3pPr marL="914400" indent="0">
              <a:buNone/>
              <a:defRPr sz="14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931920" y="1332914"/>
            <a:ext cx="1280160" cy="457200"/>
          </a:xfrm>
        </p:spPr>
        <p:txBody>
          <a:bodyPr/>
          <a:lstStyle>
            <a:lvl1pPr algn="ctr">
              <a:defRPr lang="en-US" sz="1100" kern="1200" spc="0" baseline="0">
                <a:solidFill>
                  <a:srgbClr val="FFFFFF"/>
                </a:solidFill>
                <a:latin typeface="+mn-lt"/>
                <a:ea typeface="+mn-ea"/>
                <a:cs typeface="+mn-cs"/>
              </a:defRPr>
            </a:lvl1pPr>
          </a:lstStyle>
          <a:p>
            <a:endParaRPr lang="en-US" dirty="0"/>
          </a:p>
        </p:txBody>
      </p:sp>
      <p:sp>
        <p:nvSpPr>
          <p:cNvPr id="5" name="Footer Placeholder 4"/>
          <p:cNvSpPr>
            <a:spLocks noGrp="1"/>
          </p:cNvSpPr>
          <p:nvPr>
            <p:ph type="ftr" sz="quarter" idx="11"/>
          </p:nvPr>
        </p:nvSpPr>
        <p:spPr>
          <a:xfrm>
            <a:off x="1104679" y="5211060"/>
            <a:ext cx="4430268" cy="228600"/>
          </a:xfrm>
        </p:spPr>
        <p:txBody>
          <a:bodyPr/>
          <a:lstStyle>
            <a:lvl1pPr algn="l">
              <a:defRPr>
                <a:solidFill>
                  <a:schemeClr val="bg1">
                    <a:lumMod val="85000"/>
                  </a:schemeClr>
                </a:solidFill>
              </a:defRPr>
            </a:lvl1pPr>
          </a:lstStyle>
          <a:p>
            <a:endParaRPr lang="en-US" dirty="0"/>
          </a:p>
        </p:txBody>
      </p:sp>
      <p:sp>
        <p:nvSpPr>
          <p:cNvPr id="6" name="Slide Number Placeholder 5"/>
          <p:cNvSpPr>
            <a:spLocks noGrp="1"/>
          </p:cNvSpPr>
          <p:nvPr>
            <p:ph type="sldNum" sz="quarter" idx="12"/>
          </p:nvPr>
        </p:nvSpPr>
        <p:spPr>
          <a:xfrm>
            <a:off x="6453378" y="5211060"/>
            <a:ext cx="1584198" cy="228600"/>
          </a:xfrm>
        </p:spPr>
        <p:txBody>
          <a:bodyPr/>
          <a:lstStyle>
            <a:lvl1pPr>
              <a:defRPr>
                <a:solidFill>
                  <a:schemeClr val="bg1">
                    <a:lumMod val="85000"/>
                  </a:schemeClr>
                </a:solidFill>
              </a:defRPr>
            </a:lvl1pPr>
          </a:lstStyle>
          <a:p>
            <a:fld id="{41480F9E-82DC-4641-9459-89E24ECA8F9F}" type="slidenum">
              <a:rPr lang="en-US" smtClean="0"/>
              <a:pPr/>
              <a:t>‹#›</a:t>
            </a:fld>
            <a:endParaRPr lang="en-US" dirty="0"/>
          </a:p>
        </p:txBody>
      </p:sp>
    </p:spTree>
    <p:extLst>
      <p:ext uri="{BB962C8B-B14F-4D97-AF65-F5344CB8AC3E}">
        <p14:creationId xmlns:p14="http://schemas.microsoft.com/office/powerpoint/2010/main" val="41279838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3152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4880" y="2103120"/>
            <a:ext cx="3657600" cy="393192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9B6359-23CF-491E-A882-BA7AA1D4643C}" type="slidenum">
              <a:rPr lang="en-US" smtClean="0"/>
              <a:pPr/>
              <a:t>‹#›</a:t>
            </a:fld>
            <a:endParaRPr lang="en-US" dirty="0"/>
          </a:p>
        </p:txBody>
      </p:sp>
    </p:spTree>
    <p:extLst>
      <p:ext uri="{BB962C8B-B14F-4D97-AF65-F5344CB8AC3E}">
        <p14:creationId xmlns:p14="http://schemas.microsoft.com/office/powerpoint/2010/main" val="1063742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31520" y="2074334"/>
            <a:ext cx="365760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31520" y="2755898"/>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2074334"/>
            <a:ext cx="365760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54880" y="2756581"/>
            <a:ext cx="365760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16E33B-6A68-4EC5-8AD5-7D13ADC246BB}" type="slidenum">
              <a:rPr lang="en-US" smtClean="0"/>
              <a:pPr/>
              <a:t>‹#›</a:t>
            </a:fld>
            <a:endParaRPr lang="en-US" dirty="0"/>
          </a:p>
        </p:txBody>
      </p:sp>
    </p:spTree>
    <p:extLst>
      <p:ext uri="{BB962C8B-B14F-4D97-AF65-F5344CB8AC3E}">
        <p14:creationId xmlns:p14="http://schemas.microsoft.com/office/powerpoint/2010/main" val="2138819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3FA7AC8-A540-4455-B5A7-FA7591F3A89B}" type="slidenum">
              <a:rPr lang="en-US" smtClean="0"/>
              <a:pPr/>
              <a:t>‹#›</a:t>
            </a:fld>
            <a:endParaRPr lang="en-US" dirty="0"/>
          </a:p>
        </p:txBody>
      </p:sp>
    </p:spTree>
    <p:extLst>
      <p:ext uri="{BB962C8B-B14F-4D97-AF65-F5344CB8AC3E}">
        <p14:creationId xmlns:p14="http://schemas.microsoft.com/office/powerpoint/2010/main" val="544204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5542DED-ED99-4AAB-BCB6-8860E360DC3D}" type="slidenum">
              <a:rPr lang="en-US" smtClean="0"/>
              <a:pPr/>
              <a:t>‹#›</a:t>
            </a:fld>
            <a:endParaRPr lang="en-US" dirty="0"/>
          </a:p>
        </p:txBody>
      </p:sp>
    </p:spTree>
    <p:extLst>
      <p:ext uri="{BB962C8B-B14F-4D97-AF65-F5344CB8AC3E}">
        <p14:creationId xmlns:p14="http://schemas.microsoft.com/office/powerpoint/2010/main" val="257461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6765290" y="173736"/>
            <a:ext cx="2194560" cy="65105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7392"/>
            <a:ext cx="1823085" cy="1645920"/>
          </a:xfrm>
        </p:spPr>
        <p:txBody>
          <a:bodyPr anchor="b">
            <a:normAutofit/>
          </a:bodyPr>
          <a:lstStyle>
            <a:lvl1pPr algn="l" defTabSz="914400" rtl="0" eaLnBrk="1" latinLnBrk="0" hangingPunct="1">
              <a:lnSpc>
                <a:spcPct val="90000"/>
              </a:lnSpc>
              <a:spcBef>
                <a:spcPct val="0"/>
              </a:spcBef>
              <a:buNone/>
              <a:defRPr lang="en-US" sz="24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68976" y="907143"/>
            <a:ext cx="5428856" cy="5043714"/>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72300" y="2286000"/>
            <a:ext cx="1823085" cy="3505200"/>
          </a:xfrm>
        </p:spPr>
        <p:txBody>
          <a:bodyPr>
            <a:normAutofit/>
          </a:bodyPr>
          <a:lstStyle>
            <a:lvl1pPr marL="0" indent="0">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a:xfrm>
            <a:off x="2505454" y="6265818"/>
            <a:ext cx="3950208" cy="274320"/>
          </a:xfrm>
        </p:spPr>
        <p:txBody>
          <a:bodyPr/>
          <a:lstStyle>
            <a:lvl1pPr algn="ctr">
              <a:defRPr/>
            </a:lvl1pPr>
          </a:lstStyle>
          <a:p>
            <a:endParaRPr lang="en-US" dirty="0"/>
          </a:p>
        </p:txBody>
      </p:sp>
      <p:sp>
        <p:nvSpPr>
          <p:cNvPr id="11" name="Slide Number Placeholder 10"/>
          <p:cNvSpPr>
            <a:spLocks noGrp="1"/>
          </p:cNvSpPr>
          <p:nvPr>
            <p:ph type="sldNum" sz="quarter" idx="12"/>
          </p:nvPr>
        </p:nvSpPr>
        <p:spPr>
          <a:xfrm>
            <a:off x="7795258" y="6310086"/>
            <a:ext cx="1097280" cy="274320"/>
          </a:xfrm>
        </p:spPr>
        <p:txBody>
          <a:bodyPr/>
          <a:lstStyle>
            <a:lvl1pPr>
              <a:defRPr>
                <a:solidFill>
                  <a:srgbClr val="FFFFFF"/>
                </a:solidFill>
              </a:defRPr>
            </a:lvl1pPr>
          </a:lstStyle>
          <a:p>
            <a:fld id="{7E19C0DB-59BD-44BA-ACEA-BB0F2BB66135}" type="slidenum">
              <a:rPr lang="en-US" smtClean="0"/>
              <a:pPr/>
              <a:t>‹#›</a:t>
            </a:fld>
            <a:endParaRPr lang="en-US" dirty="0"/>
          </a:p>
        </p:txBody>
      </p:sp>
      <p:sp>
        <p:nvSpPr>
          <p:cNvPr id="12" name="Rectangle 11"/>
          <p:cNvSpPr/>
          <p:nvPr/>
        </p:nvSpPr>
        <p:spPr>
          <a:xfrm>
            <a:off x="6884162" y="292608"/>
            <a:ext cx="1956816" cy="6272784"/>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473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6765290" y="173736"/>
            <a:ext cx="2194560" cy="6510528"/>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6884162" y="292608"/>
            <a:ext cx="1956816" cy="6272784"/>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72300" y="603504"/>
            <a:ext cx="1824228" cy="1645920"/>
          </a:xfrm>
        </p:spPr>
        <p:txBody>
          <a:bodyPr anchor="b">
            <a:noAutofit/>
          </a:bodyPr>
          <a:lstStyle>
            <a:lvl1pPr algn="l">
              <a:defRPr sz="24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1449" y="173736"/>
            <a:ext cx="6398514" cy="6510528"/>
          </a:xfrm>
          <a:solidFill>
            <a:schemeClr val="bg2">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972300" y="2286000"/>
            <a:ext cx="1824228" cy="3502152"/>
          </a:xfrm>
        </p:spPr>
        <p:txBody>
          <a:bodyPr>
            <a:normAutofit/>
          </a:bodyPr>
          <a:lstStyle>
            <a:lvl1pPr marL="0" indent="0" algn="l">
              <a:lnSpc>
                <a:spcPct val="110000"/>
              </a:lnSpc>
              <a:spcBef>
                <a:spcPts val="800"/>
              </a:spcBef>
              <a:buNone/>
              <a:defRPr sz="13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9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7797546" y="6309360"/>
            <a:ext cx="1097280" cy="274320"/>
          </a:xfrm>
        </p:spPr>
        <p:txBody>
          <a:bodyPr/>
          <a:lstStyle>
            <a:lvl1pPr>
              <a:defRPr>
                <a:solidFill>
                  <a:srgbClr val="FFFFFF"/>
                </a:solidFill>
              </a:defRPr>
            </a:lvl1pPr>
          </a:lstStyle>
          <a:p>
            <a:fld id="{BF9B6359-23CF-491E-A882-BA7AA1D4643C}" type="slidenum">
              <a:rPr lang="en-US" smtClean="0"/>
              <a:pPr/>
              <a:t>‹#›</a:t>
            </a:fld>
            <a:endParaRPr lang="en-US" dirty="0"/>
          </a:p>
        </p:txBody>
      </p:sp>
    </p:spTree>
    <p:extLst>
      <p:ext uri="{BB962C8B-B14F-4D97-AF65-F5344CB8AC3E}">
        <p14:creationId xmlns:p14="http://schemas.microsoft.com/office/powerpoint/2010/main" val="207393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76022" y="173736"/>
            <a:ext cx="8791956" cy="6510528"/>
          </a:xfrm>
          <a:prstGeom prst="rect">
            <a:avLst/>
          </a:prstGeom>
          <a:noFill/>
          <a:ln w="6350" cap="flat" cmpd="sng" algn="ctr">
            <a:solidFill>
              <a:schemeClr val="tx1"/>
            </a:solidFill>
            <a:prstDash val="solid"/>
          </a:ln>
          <a:effectLst>
            <a:softEdge rad="0"/>
          </a:effectLst>
        </p:spPr>
      </p:sp>
      <p:sp>
        <p:nvSpPr>
          <p:cNvPr id="2" name="Title Placeholder 1"/>
          <p:cNvSpPr>
            <a:spLocks noGrp="1"/>
          </p:cNvSpPr>
          <p:nvPr>
            <p:ph type="title"/>
          </p:nvPr>
        </p:nvSpPr>
        <p:spPr>
          <a:xfrm>
            <a:off x="731520" y="642594"/>
            <a:ext cx="768096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31520" y="2103120"/>
            <a:ext cx="768096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7338" y="6265818"/>
            <a:ext cx="2057400" cy="274320"/>
          </a:xfrm>
          <a:prstGeom prst="rect">
            <a:avLst/>
          </a:prstGeom>
        </p:spPr>
        <p:txBody>
          <a:bodyPr vert="horz" lIns="91440" tIns="45720" rIns="91440" bIns="45720" rtlCol="0" anchor="b"/>
          <a:lstStyle>
            <a:lvl1pPr algn="l">
              <a:defRPr sz="900">
                <a:solidFill>
                  <a:schemeClr val="tx2"/>
                </a:solidFill>
              </a:defRPr>
            </a:lvl1pPr>
          </a:lstStyle>
          <a:p>
            <a:endParaRPr lang="en-US" dirty="0"/>
          </a:p>
        </p:txBody>
      </p:sp>
      <p:sp>
        <p:nvSpPr>
          <p:cNvPr id="5" name="Footer Placeholder 4"/>
          <p:cNvSpPr>
            <a:spLocks noGrp="1"/>
          </p:cNvSpPr>
          <p:nvPr>
            <p:ph type="ftr" sz="quarter" idx="3"/>
          </p:nvPr>
        </p:nvSpPr>
        <p:spPr>
          <a:xfrm>
            <a:off x="2596896" y="6265818"/>
            <a:ext cx="3950208" cy="274320"/>
          </a:xfrm>
          <a:prstGeom prst="rect">
            <a:avLst/>
          </a:prstGeom>
        </p:spPr>
        <p:txBody>
          <a:bodyPr vert="horz" lIns="91440" tIns="45720" rIns="91440" bIns="45720" rtlCol="0" anchor="b"/>
          <a:lstStyle>
            <a:lvl1pPr algn="ctr">
              <a:defRPr sz="900">
                <a:solidFill>
                  <a:schemeClr val="tx2"/>
                </a:solidFill>
              </a:defRPr>
            </a:lvl1pPr>
          </a:lstStyle>
          <a:p>
            <a:endParaRPr lang="en-US" dirty="0"/>
          </a:p>
        </p:txBody>
      </p:sp>
      <p:sp>
        <p:nvSpPr>
          <p:cNvPr id="6" name="Slide Number Placeholder 5"/>
          <p:cNvSpPr>
            <a:spLocks noGrp="1"/>
          </p:cNvSpPr>
          <p:nvPr>
            <p:ph type="sldNum" sz="quarter" idx="4"/>
          </p:nvPr>
        </p:nvSpPr>
        <p:spPr>
          <a:xfrm>
            <a:off x="7743555" y="6265818"/>
            <a:ext cx="1097280" cy="274320"/>
          </a:xfrm>
          <a:prstGeom prst="rect">
            <a:avLst/>
          </a:prstGeom>
        </p:spPr>
        <p:txBody>
          <a:bodyPr vert="horz" lIns="91440" tIns="45720" rIns="91440" bIns="45720" rtlCol="0" anchor="b"/>
          <a:lstStyle>
            <a:lvl1pPr algn="r">
              <a:defRPr sz="900">
                <a:solidFill>
                  <a:schemeClr val="tx2"/>
                </a:solidFill>
              </a:defRPr>
            </a:lvl1pPr>
          </a:lstStyle>
          <a:p>
            <a:fld id="{BF9B6359-23CF-491E-A882-BA7AA1D4643C}" type="slidenum">
              <a:rPr lang="en-US" smtClean="0"/>
              <a:pPr/>
              <a:t>‹#›</a:t>
            </a:fld>
            <a:endParaRPr lang="en-US" dirty="0"/>
          </a:p>
        </p:txBody>
      </p:sp>
    </p:spTree>
    <p:extLst>
      <p:ext uri="{BB962C8B-B14F-4D97-AF65-F5344CB8AC3E}">
        <p14:creationId xmlns:p14="http://schemas.microsoft.com/office/powerpoint/2010/main" val="284828440"/>
      </p:ext>
    </p:extLst>
  </p:cSld>
  <p:clrMap bg1="dk1" tx1="lt1" bg2="dk2" tx2="lt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Lst>
  <p:txStyles>
    <p:titleStyle>
      <a:lvl1pPr algn="l" defTabSz="914400" rtl="0" eaLnBrk="1" latinLnBrk="0" hangingPunct="1">
        <a:lnSpc>
          <a:spcPct val="90000"/>
        </a:lnSpc>
        <a:spcBef>
          <a:spcPct val="0"/>
        </a:spcBef>
        <a:buNone/>
        <a:defRPr lang="en-US" sz="40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buClr>
        <a:buFont typeface="Arial" panose="020B0604020202020204"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notesSlide" Target="../notesSlides/notesSlide1.xm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2.m4a"/><Relationship Id="rId4" Type="http://schemas.microsoft.com/office/2007/relationships/media" Target="../media/media2.m4a"/><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31.jpg"/><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3.jp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34.jp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35.jpg"/><Relationship Id="rId4"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36.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audio" Target="../media/media23.m4a"/><Relationship Id="rId7" Type="http://schemas.openxmlformats.org/officeDocument/2006/relationships/package" Target="../embeddings/Microsoft_Excel_Worksheet1.xlsx"/><Relationship Id="rId2" Type="http://schemas.microsoft.com/office/2007/relationships/media" Target="../media/media23.m4a"/><Relationship Id="rId1" Type="http://schemas.openxmlformats.org/officeDocument/2006/relationships/vmlDrawing" Target="../drawings/vmlDrawing1.vml"/><Relationship Id="rId6" Type="http://schemas.openxmlformats.org/officeDocument/2006/relationships/image" Target="../media/image37.emf"/><Relationship Id="rId5" Type="http://schemas.openxmlformats.org/officeDocument/2006/relationships/package" Target="../embeddings/Microsoft_Excel_Worksheet.xlsx"/><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8" Type="http://schemas.openxmlformats.org/officeDocument/2006/relationships/hyperlink" Target="mailto:mflorian@conroeisd.net" TargetMode="Externa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mailto:dhenry@conroeisd.net" TargetMode="External"/><Relationship Id="rId12" Type="http://schemas.openxmlformats.org/officeDocument/2006/relationships/hyperlink" Target="mailto:tmorrow@conroeisd.net"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mailto:cdoud@conroeisd.net" TargetMode="External"/><Relationship Id="rId11" Type="http://schemas.openxmlformats.org/officeDocument/2006/relationships/hyperlink" Target="mailto:jslabaugh@conroeisd.net" TargetMode="External"/><Relationship Id="rId5" Type="http://schemas.openxmlformats.org/officeDocument/2006/relationships/hyperlink" Target="mailto:sandersen@conroeisd.net" TargetMode="External"/><Relationship Id="rId10" Type="http://schemas.openxmlformats.org/officeDocument/2006/relationships/hyperlink" Target="mailto:medgerly@conroeisd.net" TargetMode="External"/><Relationship Id="rId4" Type="http://schemas.openxmlformats.org/officeDocument/2006/relationships/hyperlink" Target="mailto:mepiatkowski@conroeisd.net" TargetMode="External"/><Relationship Id="rId9" Type="http://schemas.openxmlformats.org/officeDocument/2006/relationships/hyperlink" Target="mailto:cdeal@conroeisd.net"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1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4.xml"/><Relationship Id="rId7" Type="http://schemas.openxmlformats.org/officeDocument/2006/relationships/image" Target="../media/image13.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4.png"/><Relationship Id="rId4" Type="http://schemas.openxmlformats.org/officeDocument/2006/relationships/image" Target="../media/image10.jpeg"/><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8" Type="http://schemas.openxmlformats.org/officeDocument/2006/relationships/hyperlink" Target="mailto:mflorian@conroeisd.net" TargetMode="Externa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mailto:dhenry@conroeisd.net" TargetMode="External"/><Relationship Id="rId12" Type="http://schemas.openxmlformats.org/officeDocument/2006/relationships/hyperlink" Target="mailto:tmorrow@conroeisd.net" TargetMode="Externa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hyperlink" Target="mailto:cdoud@conroeisd.net" TargetMode="External"/><Relationship Id="rId11" Type="http://schemas.openxmlformats.org/officeDocument/2006/relationships/hyperlink" Target="mailto:jslabaugh@conroeisd.net" TargetMode="External"/><Relationship Id="rId5" Type="http://schemas.openxmlformats.org/officeDocument/2006/relationships/hyperlink" Target="mailto:sandersen@conroeisd.net" TargetMode="External"/><Relationship Id="rId10" Type="http://schemas.openxmlformats.org/officeDocument/2006/relationships/hyperlink" Target="mailto:medgerly@conroeisd.net" TargetMode="External"/><Relationship Id="rId4" Type="http://schemas.openxmlformats.org/officeDocument/2006/relationships/hyperlink" Target="mailto:mepiatkowski@conroeisd.net" TargetMode="External"/><Relationship Id="rId9" Type="http://schemas.openxmlformats.org/officeDocument/2006/relationships/hyperlink" Target="mailto:cdeal@conroeisd.net"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0500" y="228600"/>
            <a:ext cx="8763000" cy="1371600"/>
          </a:xfrm>
        </p:spPr>
        <p:txBody>
          <a:bodyPr>
            <a:noAutofit/>
          </a:bodyPr>
          <a:lstStyle/>
          <a:p>
            <a:pPr algn="ctr"/>
            <a:r>
              <a:rPr lang="en-US" sz="4400" b="1" dirty="0">
                <a:latin typeface="Book Antiqua" panose="02040602050305030304" pitchFamily="18" charset="0"/>
              </a:rPr>
              <a:t>Welcome</a:t>
            </a:r>
          </a:p>
        </p:txBody>
      </p:sp>
      <p:pic>
        <p:nvPicPr>
          <p:cNvPr id="26635" name="Picture 11" descr="TWCP Crest transparent"/>
          <p:cNvPicPr>
            <a:picLocks noGrp="1" noChangeAspect="1" noChangeArrowheads="1"/>
          </p:cNvPicPr>
          <p:nvPr>
            <p:ph idx="1"/>
          </p:nvPr>
        </p:nvPicPr>
        <p:blipFill>
          <a:blip r:embed="rId8">
            <a:extLst>
              <a:ext uri="{28A0092B-C50C-407E-A947-70E740481C1C}">
                <a14:useLocalDpi xmlns:a14="http://schemas.microsoft.com/office/drawing/2010/main" val="0"/>
              </a:ext>
            </a:extLst>
          </a:blip>
          <a:stretch>
            <a:fillRect/>
          </a:stretch>
        </p:blipFill>
        <p:spPr>
          <a:xfrm>
            <a:off x="3352800" y="1600200"/>
            <a:ext cx="2624718" cy="31400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8" name="Text Box 4"/>
          <p:cNvSpPr txBox="1">
            <a:spLocks noChangeArrowheads="1"/>
          </p:cNvSpPr>
          <p:nvPr/>
        </p:nvSpPr>
        <p:spPr bwMode="auto">
          <a:xfrm>
            <a:off x="190500" y="5257800"/>
            <a:ext cx="8763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000" b="1" dirty="0"/>
              <a:t>The Woodlands College Park High School is dedicated to student learning in a safe, positive environment where a community partnership enhances self-esteem, encourages mutual respect and develops life-long learners and productive citizens.</a:t>
            </a:r>
          </a:p>
        </p:txBody>
      </p:sp>
      <p:pic>
        <p:nvPicPr>
          <p:cNvPr id="2" name="SSSSS">
            <a:hlinkClick r:id="" action="ppaction://media"/>
            <a:extLst>
              <a:ext uri="{FF2B5EF4-FFF2-40B4-BE49-F238E27FC236}">
                <a16:creationId xmlns:a16="http://schemas.microsoft.com/office/drawing/2014/main" id="{C3B34B37-DF69-470A-BC6C-D45C4382201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267200" y="3124200"/>
            <a:ext cx="609600" cy="609600"/>
          </a:xfrm>
          <a:prstGeom prst="rect">
            <a:avLst/>
          </a:prstGeom>
        </p:spPr>
      </p:pic>
      <p:pic>
        <p:nvPicPr>
          <p:cNvPr id="5" name="Audio 4">
            <a:hlinkClick r:id="" action="ppaction://media"/>
            <a:extLst>
              <a:ext uri="{FF2B5EF4-FFF2-40B4-BE49-F238E27FC236}">
                <a16:creationId xmlns:a16="http://schemas.microsoft.com/office/drawing/2014/main" id="{D510A0CC-017F-4682-89D4-A49635A34C41}"/>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3192"/>
    </mc:Choice>
    <mc:Fallback xmlns="">
      <p:transition spd="slow" advTm="2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8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extLst mod="1">
    <p:ext uri="{E180D4A7-C9FB-4DFB-919C-405C955672EB}">
      <p14:showEvtLst xmlns:p14="http://schemas.microsoft.com/office/powerpoint/2010/main">
        <p14:playEvt time="21568" objId="2"/>
        <p14:stopEvt time="23192"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457200"/>
            <a:ext cx="7886700" cy="977191"/>
          </a:xfrm>
          <a:prstGeom prst="rect">
            <a:avLst/>
          </a:prstGeom>
          <a:noFill/>
          <a:effectLst>
            <a:softEdge rad="12700"/>
          </a:effectLst>
        </p:spPr>
        <p:txBody>
          <a:bodyPr wrap="square" rtlCol="0">
            <a:spAutoFit/>
          </a:bodyPr>
          <a:lstStyle/>
          <a:p>
            <a:pPr algn="ctr">
              <a:buClr>
                <a:schemeClr val="accent6"/>
              </a:buClr>
            </a:pPr>
            <a:r>
              <a:rPr lang="en-US" altLang="en-US" sz="4400" b="1" dirty="0">
                <a:latin typeface="Book Antiqua" panose="02040602050305030304" pitchFamily="18" charset="0"/>
              </a:rPr>
              <a:t>How to get to the 4 year plan</a:t>
            </a:r>
          </a:p>
          <a:p>
            <a:pPr>
              <a:buClr>
                <a:schemeClr val="accent6"/>
              </a:buClr>
            </a:pPr>
            <a:endParaRPr lang="en-US" altLang="en-US" sz="1350" dirty="0">
              <a:solidFill>
                <a:schemeClr val="accent6"/>
              </a:solidFill>
            </a:endParaRPr>
          </a:p>
        </p:txBody>
      </p:sp>
      <p:pic>
        <p:nvPicPr>
          <p:cNvPr id="6" name="Picture 5"/>
          <p:cNvPicPr>
            <a:picLocks noChangeAspect="1"/>
          </p:cNvPicPr>
          <p:nvPr/>
        </p:nvPicPr>
        <p:blipFill>
          <a:blip r:embed="rId4"/>
          <a:stretch>
            <a:fillRect/>
          </a:stretch>
        </p:blipFill>
        <p:spPr>
          <a:xfrm>
            <a:off x="275537" y="2057400"/>
            <a:ext cx="7290618" cy="1709002"/>
          </a:xfrm>
          <a:prstGeom prst="rect">
            <a:avLst/>
          </a:prstGeom>
        </p:spPr>
      </p:pic>
      <p:pic>
        <p:nvPicPr>
          <p:cNvPr id="7" name="Picture 6"/>
          <p:cNvPicPr>
            <a:picLocks noChangeAspect="1"/>
          </p:cNvPicPr>
          <p:nvPr/>
        </p:nvPicPr>
        <p:blipFill>
          <a:blip r:embed="rId5"/>
          <a:stretch>
            <a:fillRect/>
          </a:stretch>
        </p:blipFill>
        <p:spPr>
          <a:xfrm>
            <a:off x="1426985" y="3993480"/>
            <a:ext cx="7402691" cy="1950119"/>
          </a:xfrm>
          <a:prstGeom prst="rect">
            <a:avLst/>
          </a:prstGeom>
        </p:spPr>
      </p:pic>
      <p:sp>
        <p:nvSpPr>
          <p:cNvPr id="8" name="Right Arrow 7"/>
          <p:cNvSpPr/>
          <p:nvPr/>
        </p:nvSpPr>
        <p:spPr>
          <a:xfrm>
            <a:off x="3051160" y="2286629"/>
            <a:ext cx="654148" cy="2848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ight Arrow 8"/>
          <p:cNvSpPr/>
          <p:nvPr/>
        </p:nvSpPr>
        <p:spPr>
          <a:xfrm rot="9770908">
            <a:off x="7723658" y="5500319"/>
            <a:ext cx="654148" cy="2848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Audio 1">
            <a:hlinkClick r:id="" action="ppaction://media"/>
            <a:extLst>
              <a:ext uri="{FF2B5EF4-FFF2-40B4-BE49-F238E27FC236}">
                <a16:creationId xmlns:a16="http://schemas.microsoft.com/office/drawing/2014/main" id="{37892C03-D222-4962-AB6E-9CB4D02E92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10872627"/>
      </p:ext>
    </p:extLst>
  </p:cSld>
  <p:clrMapOvr>
    <a:masterClrMapping/>
  </p:clrMapOvr>
  <mc:AlternateContent xmlns:mc="http://schemas.openxmlformats.org/markup-compatibility/2006" xmlns:p14="http://schemas.microsoft.com/office/powerpoint/2010/main">
    <mc:Choice Requires="p14">
      <p:transition spd="slow" p14:dur="2000" advTm="15741"/>
    </mc:Choice>
    <mc:Fallback xmlns="">
      <p:transition spd="slow" advTm="1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00272"/>
            <a:ext cx="8458200" cy="854869"/>
          </a:xfrm>
          <a:noFill/>
        </p:spPr>
        <p:txBody>
          <a:bodyPr>
            <a:noAutofit/>
          </a:bodyPr>
          <a:lstStyle/>
          <a:p>
            <a:pPr algn="ctr"/>
            <a:r>
              <a:rPr lang="en-US" sz="4400" b="1" dirty="0">
                <a:latin typeface="Book Antiqua" panose="02040602050305030304" pitchFamily="18" charset="0"/>
              </a:rPr>
              <a:t>How to get to the four year plan</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4695" y="1981200"/>
            <a:ext cx="6463716" cy="2067363"/>
          </a:xfrm>
        </p:spPr>
      </p:pic>
      <p:pic>
        <p:nvPicPr>
          <p:cNvPr id="6" name="Content Placeholder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2279" y="3864656"/>
            <a:ext cx="6575896" cy="2459943"/>
          </a:xfrm>
          <a:prstGeom prst="rect">
            <a:avLst/>
          </a:prstGeom>
        </p:spPr>
      </p:pic>
      <p:sp>
        <p:nvSpPr>
          <p:cNvPr id="3" name="Rectangle 2"/>
          <p:cNvSpPr/>
          <p:nvPr/>
        </p:nvSpPr>
        <p:spPr>
          <a:xfrm>
            <a:off x="4114800" y="4343400"/>
            <a:ext cx="609600" cy="131222"/>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B89E93AB-BEF8-4425-BFE0-87023BE0FD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1800109"/>
      </p:ext>
    </p:extLst>
  </p:cSld>
  <p:clrMapOvr>
    <a:masterClrMapping/>
  </p:clrMapOvr>
  <mc:AlternateContent xmlns:mc="http://schemas.openxmlformats.org/markup-compatibility/2006" xmlns:p14="http://schemas.microsoft.com/office/powerpoint/2010/main">
    <mc:Choice Requires="p14">
      <p:transition spd="slow" p14:dur="2000" advTm="5987"/>
    </mc:Choice>
    <mc:Fallback xmlns="">
      <p:transition spd="slow" advTm="5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sp>
        <p:nvSpPr>
          <p:cNvPr id="4" name="Rectangle 3"/>
          <p:cNvSpPr/>
          <p:nvPr/>
        </p:nvSpPr>
        <p:spPr>
          <a:xfrm>
            <a:off x="2330842" y="5867400"/>
            <a:ext cx="4482316" cy="830997"/>
          </a:xfrm>
          <a:prstGeom prst="rect">
            <a:avLst/>
          </a:prstGeom>
        </p:spPr>
        <p:txBody>
          <a:bodyPr wrap="none">
            <a:spAutoFit/>
          </a:bodyPr>
          <a:lstStyle/>
          <a:p>
            <a:pPr eaLnBrk="1" hangingPunct="1"/>
            <a:r>
              <a:rPr lang="en-US" sz="4800" dirty="0">
                <a:solidFill>
                  <a:srgbClr val="002060"/>
                </a:solidFill>
                <a:latin typeface="Aharoni" pitchFamily="2" charset="-79"/>
                <a:cs typeface="Aharoni" pitchFamily="2" charset="-79"/>
              </a:rPr>
              <a:t>Four Year Plan</a:t>
            </a:r>
          </a:p>
        </p:txBody>
      </p:sp>
      <p:pic>
        <p:nvPicPr>
          <p:cNvPr id="9" name="Audio 8">
            <a:hlinkClick r:id="" action="ppaction://media"/>
            <a:extLst>
              <a:ext uri="{FF2B5EF4-FFF2-40B4-BE49-F238E27FC236}">
                <a16:creationId xmlns:a16="http://schemas.microsoft.com/office/drawing/2014/main" id="{CB0EF671-A5DD-40CA-A2B0-F2F6D191DA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4295410"/>
      </p:ext>
    </p:extLst>
  </p:cSld>
  <p:clrMapOvr>
    <a:masterClrMapping/>
  </p:clrMapOvr>
  <mc:AlternateContent xmlns:mc="http://schemas.openxmlformats.org/markup-compatibility/2006" xmlns:p14="http://schemas.microsoft.com/office/powerpoint/2010/main">
    <mc:Choice Requires="p14">
      <p:transition spd="slow" p14:dur="2000" advTm="20535"/>
    </mc:Choice>
    <mc:Fallback xmlns="">
      <p:transition spd="slow" advTm="20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5105400"/>
            <a:ext cx="5829300" cy="830997"/>
          </a:xfrm>
          <a:prstGeom prst="rect">
            <a:avLst/>
          </a:prstGeom>
          <a:noFill/>
        </p:spPr>
        <p:txBody>
          <a:bodyPr wrap="square" rtlCol="0">
            <a:spAutoFit/>
          </a:bodyPr>
          <a:lstStyle/>
          <a:p>
            <a:pPr eaLnBrk="1" hangingPunct="1"/>
            <a:r>
              <a:rPr lang="en-US" sz="4800" b="1" dirty="0">
                <a:solidFill>
                  <a:srgbClr val="002060"/>
                </a:solidFill>
                <a:latin typeface="Arial" charset="0"/>
              </a:rPr>
              <a:t>Junior High Credit</a:t>
            </a:r>
          </a:p>
        </p:txBody>
      </p:sp>
      <p:pic>
        <p:nvPicPr>
          <p:cNvPr id="8" name="Audio 7">
            <a:hlinkClick r:id="" action="ppaction://media"/>
            <a:extLst>
              <a:ext uri="{FF2B5EF4-FFF2-40B4-BE49-F238E27FC236}">
                <a16:creationId xmlns:a16="http://schemas.microsoft.com/office/drawing/2014/main" id="{F99B32FA-C244-401B-B0AF-7A72CBAF22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70938103"/>
      </p:ext>
    </p:extLst>
  </p:cSld>
  <p:clrMapOvr>
    <a:masterClrMapping/>
  </p:clrMapOvr>
  <mc:AlternateContent xmlns:mc="http://schemas.openxmlformats.org/markup-compatibility/2006" xmlns:p14="http://schemas.microsoft.com/office/powerpoint/2010/main">
    <mc:Choice Requires="p14">
      <p:transition spd="slow" p14:dur="2000" advTm="15731"/>
    </mc:Choice>
    <mc:Fallback xmlns="">
      <p:transition spd="slow" advTm="15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45D74D8-F35B-4620-BFAE-1489DD1A30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54578917"/>
      </p:ext>
    </p:extLst>
  </p:cSld>
  <p:clrMapOvr>
    <a:masterClrMapping/>
  </p:clrMapOvr>
  <mc:AlternateContent xmlns:mc="http://schemas.openxmlformats.org/markup-compatibility/2006" xmlns:p14="http://schemas.microsoft.com/office/powerpoint/2010/main">
    <mc:Choice Requires="p14">
      <p:transition spd="slow" p14:dur="2000" advTm="54602"/>
    </mc:Choice>
    <mc:Fallback xmlns="">
      <p:transition spd="slow" advTm="54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t="-2000" b="-2000"/>
          </a:stretch>
        </a:blipFill>
        <a:effectLst/>
      </p:bgPr>
    </p:bg>
    <p:spTree>
      <p:nvGrpSpPr>
        <p:cNvPr id="1" name=""/>
        <p:cNvGrpSpPr/>
        <p:nvPr/>
      </p:nvGrpSpPr>
      <p:grpSpPr>
        <a:xfrm>
          <a:off x="0" y="0"/>
          <a:ext cx="0" cy="0"/>
          <a:chOff x="0" y="0"/>
          <a:chExt cx="0" cy="0"/>
        </a:xfrm>
      </p:grpSpPr>
      <p:sp>
        <p:nvSpPr>
          <p:cNvPr id="2" name="TextBox 1"/>
          <p:cNvSpPr txBox="1"/>
          <p:nvPr/>
        </p:nvSpPr>
        <p:spPr>
          <a:xfrm>
            <a:off x="1447800" y="5181600"/>
            <a:ext cx="6096000" cy="769441"/>
          </a:xfrm>
          <a:prstGeom prst="rect">
            <a:avLst/>
          </a:prstGeom>
          <a:noFill/>
        </p:spPr>
        <p:txBody>
          <a:bodyPr wrap="square" rtlCol="0">
            <a:spAutoFit/>
          </a:bodyPr>
          <a:lstStyle/>
          <a:p>
            <a:pPr algn="l" eaLnBrk="1" hangingPunct="1"/>
            <a:r>
              <a:rPr lang="en-US" sz="4400" b="1" dirty="0">
                <a:solidFill>
                  <a:srgbClr val="002060"/>
                </a:solidFill>
                <a:latin typeface="Arial" charset="0"/>
              </a:rPr>
              <a:t>Teacher Advisement</a:t>
            </a:r>
          </a:p>
        </p:txBody>
      </p:sp>
      <p:pic>
        <p:nvPicPr>
          <p:cNvPr id="8" name="Audio 7">
            <a:hlinkClick r:id="" action="ppaction://media"/>
            <a:extLst>
              <a:ext uri="{FF2B5EF4-FFF2-40B4-BE49-F238E27FC236}">
                <a16:creationId xmlns:a16="http://schemas.microsoft.com/office/drawing/2014/main" id="{59585F8F-57BA-421E-9EC4-8535C092F7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69254359"/>
      </p:ext>
    </p:extLst>
  </p:cSld>
  <p:clrMapOvr>
    <a:masterClrMapping/>
  </p:clrMapOvr>
  <mc:AlternateContent xmlns:mc="http://schemas.openxmlformats.org/markup-compatibility/2006" xmlns:p14="http://schemas.microsoft.com/office/powerpoint/2010/main">
    <mc:Choice Requires="p14">
      <p:transition spd="slow" p14:dur="2000" advTm="81354"/>
    </mc:Choice>
    <mc:Fallback xmlns="">
      <p:transition spd="slow" advTm="81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latin typeface="Book Antiqua" panose="02040602050305030304" pitchFamily="18" charset="0"/>
              </a:rPr>
              <a:t>Why are Teacher Advisements Important?</a:t>
            </a:r>
          </a:p>
        </p:txBody>
      </p:sp>
      <p:sp>
        <p:nvSpPr>
          <p:cNvPr id="3" name="Content Placeholder 2"/>
          <p:cNvSpPr>
            <a:spLocks noGrp="1"/>
          </p:cNvSpPr>
          <p:nvPr>
            <p:ph idx="1"/>
          </p:nvPr>
        </p:nvSpPr>
        <p:spPr>
          <a:xfrm>
            <a:off x="731520" y="2438400"/>
            <a:ext cx="7680960" cy="3931920"/>
          </a:xfrm>
        </p:spPr>
        <p:txBody>
          <a:bodyPr>
            <a:normAutofit/>
          </a:bodyPr>
          <a:lstStyle/>
          <a:p>
            <a:r>
              <a:rPr lang="en-US" sz="2400" b="1" dirty="0">
                <a:latin typeface="Calibri" panose="020F0502020204030204" pitchFamily="34" charset="0"/>
                <a:cs typeface="Calibri" panose="020F0502020204030204" pitchFamily="34" charset="0"/>
              </a:rPr>
              <a:t>The teacher has the biggest piece of the puzzle for students.</a:t>
            </a:r>
          </a:p>
          <a:p>
            <a:r>
              <a:rPr lang="en-US" sz="2400" b="1" dirty="0">
                <a:latin typeface="Calibri" panose="020F0502020204030204" pitchFamily="34" charset="0"/>
                <a:cs typeface="Calibri" panose="020F0502020204030204" pitchFamily="34" charset="0"/>
              </a:rPr>
              <a:t>The teacher knows the student as well as the curriculum expectations. </a:t>
            </a:r>
          </a:p>
          <a:p>
            <a:r>
              <a:rPr lang="en-US" sz="2400" b="1" dirty="0">
                <a:latin typeface="Calibri" panose="020F0502020204030204" pitchFamily="34" charset="0"/>
                <a:cs typeface="Calibri" panose="020F0502020204030204" pitchFamily="34" charset="0"/>
              </a:rPr>
              <a:t>The counselor knows the academic performance of the student.</a:t>
            </a:r>
          </a:p>
          <a:p>
            <a:r>
              <a:rPr lang="en-US" sz="2400" b="1" dirty="0">
                <a:latin typeface="Calibri" panose="020F0502020204030204" pitchFamily="34" charset="0"/>
                <a:cs typeface="Calibri" panose="020F0502020204030204" pitchFamily="34" charset="0"/>
              </a:rPr>
              <a:t>The parent knows the student involvement outside of school.</a:t>
            </a:r>
          </a:p>
        </p:txBody>
      </p:sp>
      <p:pic>
        <p:nvPicPr>
          <p:cNvPr id="5" name="Audio 4">
            <a:hlinkClick r:id="" action="ppaction://media"/>
            <a:extLst>
              <a:ext uri="{FF2B5EF4-FFF2-40B4-BE49-F238E27FC236}">
                <a16:creationId xmlns:a16="http://schemas.microsoft.com/office/drawing/2014/main" id="{9DAB3535-C365-4EC7-B11B-6D9DC1AB90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04094069"/>
      </p:ext>
    </p:extLst>
  </p:cSld>
  <p:clrMapOvr>
    <a:masterClrMapping/>
  </p:clrMapOvr>
  <mc:AlternateContent xmlns:mc="http://schemas.openxmlformats.org/markup-compatibility/2006" xmlns:p14="http://schemas.microsoft.com/office/powerpoint/2010/main">
    <mc:Choice Requires="p14">
      <p:transition spd="slow" p14:dur="2000" advTm="64395"/>
    </mc:Choice>
    <mc:Fallback xmlns="">
      <p:transition spd="slow" advTm="64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3" name="Rectangle 5"/>
          <p:cNvSpPr>
            <a:spLocks noGrp="1" noChangeArrowheads="1"/>
          </p:cNvSpPr>
          <p:nvPr>
            <p:ph type="title"/>
          </p:nvPr>
        </p:nvSpPr>
        <p:spPr>
          <a:xfrm>
            <a:off x="431800" y="304800"/>
            <a:ext cx="8229600" cy="1676400"/>
          </a:xfrm>
        </p:spPr>
        <p:txBody>
          <a:bodyPr>
            <a:noAutofit/>
          </a:bodyPr>
          <a:lstStyle/>
          <a:p>
            <a:pPr algn="ctr"/>
            <a:r>
              <a:rPr lang="en-US" sz="4400" b="1" dirty="0">
                <a:latin typeface="Book Antiqua" panose="02040602050305030304" pitchFamily="18" charset="0"/>
              </a:rPr>
              <a:t>Course Sequence Options</a:t>
            </a:r>
            <a:br>
              <a:rPr lang="en-US" sz="4400" dirty="0">
                <a:latin typeface="Book Antiqua" panose="02040602050305030304" pitchFamily="18" charset="0"/>
              </a:rPr>
            </a:br>
            <a:endParaRPr lang="en-US" sz="3200" dirty="0">
              <a:latin typeface="Book Antiqua" panose="02040602050305030304" pitchFamily="18" charset="0"/>
            </a:endParaRPr>
          </a:p>
        </p:txBody>
      </p:sp>
      <p:sp>
        <p:nvSpPr>
          <p:cNvPr id="2" name="Content Placeholder 1"/>
          <p:cNvSpPr>
            <a:spLocks noGrp="1"/>
          </p:cNvSpPr>
          <p:nvPr>
            <p:ph idx="1"/>
          </p:nvPr>
        </p:nvSpPr>
        <p:spPr/>
        <p:txBody>
          <a:bodyPr>
            <a:normAutofit/>
          </a:bodyPr>
          <a:lstStyle/>
          <a:p>
            <a:r>
              <a:rPr lang="en-US" sz="3600" b="1" dirty="0">
                <a:latin typeface="Calibri" panose="020F0502020204030204" pitchFamily="34" charset="0"/>
                <a:cs typeface="Calibri" panose="020F0502020204030204" pitchFamily="34" charset="0"/>
              </a:rPr>
              <a:t>Conroe ISD Program of Studies</a:t>
            </a:r>
          </a:p>
          <a:p>
            <a:pPr marL="0" indent="0">
              <a:buNone/>
            </a:pPr>
            <a:r>
              <a:rPr lang="en-US" sz="2800" b="1" dirty="0">
                <a:latin typeface="Calibri" panose="020F0502020204030204" pitchFamily="34" charset="0"/>
                <a:cs typeface="Calibri" panose="020F0502020204030204" pitchFamily="34" charset="0"/>
              </a:rPr>
              <a:t>   (CISD home page – under Parents/Students – Policies, Handbooks &amp; Forms)</a:t>
            </a:r>
          </a:p>
          <a:p>
            <a:pPr lvl="1"/>
            <a:r>
              <a:rPr lang="en-US" sz="3200" b="1" dirty="0">
                <a:latin typeface="Calibri" panose="020F0502020204030204" pitchFamily="34" charset="0"/>
                <a:cs typeface="Calibri" panose="020F0502020204030204" pitchFamily="34" charset="0"/>
              </a:rPr>
              <a:t>Course sequence for core classes</a:t>
            </a:r>
          </a:p>
          <a:p>
            <a:pPr lvl="1"/>
            <a:r>
              <a:rPr lang="en-US" sz="3200" b="1" dirty="0">
                <a:latin typeface="Calibri" panose="020F0502020204030204" pitchFamily="34" charset="0"/>
                <a:cs typeface="Calibri" panose="020F0502020204030204" pitchFamily="34" charset="0"/>
              </a:rPr>
              <a:t>Prerequisites for courses</a:t>
            </a:r>
          </a:p>
          <a:p>
            <a:pPr marL="457200" lvl="1" indent="0">
              <a:buNone/>
            </a:pPr>
            <a:endParaRPr lang="en-US" b="1" dirty="0">
              <a:latin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BD3E681F-FBCC-4706-9CF4-356F2239F3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81642493"/>
      </p:ext>
    </p:extLst>
  </p:cSld>
  <p:clrMapOvr>
    <a:masterClrMapping/>
  </p:clrMapOvr>
  <mc:AlternateContent xmlns:mc="http://schemas.openxmlformats.org/markup-compatibility/2006" xmlns:p14="http://schemas.microsoft.com/office/powerpoint/2010/main">
    <mc:Choice Requires="p14">
      <p:transition spd="slow" p14:dur="2000" advTm="38540"/>
    </mc:Choice>
    <mc:Fallback xmlns="">
      <p:transition spd="slow" advTm="3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3" name="Rectangle 5"/>
          <p:cNvSpPr>
            <a:spLocks noGrp="1" noChangeArrowheads="1"/>
          </p:cNvSpPr>
          <p:nvPr>
            <p:ph type="title"/>
          </p:nvPr>
        </p:nvSpPr>
        <p:spPr>
          <a:xfrm>
            <a:off x="431800" y="304800"/>
            <a:ext cx="8229600" cy="1676400"/>
          </a:xfrm>
        </p:spPr>
        <p:txBody>
          <a:bodyPr/>
          <a:lstStyle/>
          <a:p>
            <a:pPr algn="ctr"/>
            <a:r>
              <a:rPr lang="en-US" sz="4800" b="1" dirty="0">
                <a:latin typeface="Book Antiqua" panose="02040602050305030304" pitchFamily="18" charset="0"/>
              </a:rPr>
              <a:t>Honors vs. AP</a:t>
            </a:r>
            <a:br>
              <a:rPr lang="en-US" sz="3600" dirty="0"/>
            </a:br>
            <a:endParaRPr lang="en-US" sz="2400" dirty="0"/>
          </a:p>
        </p:txBody>
      </p:sp>
      <p:sp>
        <p:nvSpPr>
          <p:cNvPr id="2" name="Content Placeholder 1"/>
          <p:cNvSpPr>
            <a:spLocks noGrp="1"/>
          </p:cNvSpPr>
          <p:nvPr>
            <p:ph idx="1"/>
          </p:nvPr>
        </p:nvSpPr>
        <p:spPr>
          <a:xfrm>
            <a:off x="431800" y="1981200"/>
            <a:ext cx="8229600" cy="4114800"/>
          </a:xfrm>
        </p:spPr>
        <p:txBody>
          <a:bodyPr>
            <a:normAutofit/>
          </a:bodyPr>
          <a:lstStyle/>
          <a:p>
            <a:pPr marL="257175" indent="-257175">
              <a:buFontTx/>
              <a:buChar char="-"/>
            </a:pPr>
            <a:r>
              <a:rPr lang="en-US" sz="2800" b="1" dirty="0">
                <a:latin typeface="Calibri" panose="020F0502020204030204" pitchFamily="34" charset="0"/>
                <a:cs typeface="Calibri" panose="020F0502020204030204" pitchFamily="34" charset="0"/>
              </a:rPr>
              <a:t>Honors generally means that it is a course helping the student to prepare for the AP course later. It is more rigorous than a level course.</a:t>
            </a:r>
          </a:p>
          <a:p>
            <a:pPr marL="257175" indent="-257175">
              <a:buFontTx/>
              <a:buChar char="-"/>
            </a:pPr>
            <a:endParaRPr lang="en-US" sz="2800" b="1" dirty="0">
              <a:latin typeface="Calibri" panose="020F0502020204030204" pitchFamily="34" charset="0"/>
              <a:cs typeface="Calibri" panose="020F0502020204030204" pitchFamily="34" charset="0"/>
            </a:endParaRPr>
          </a:p>
          <a:p>
            <a:pPr marL="257175" indent="-257175">
              <a:buFontTx/>
              <a:buChar char="-"/>
            </a:pPr>
            <a:r>
              <a:rPr lang="en-US" sz="2800" b="1" dirty="0">
                <a:latin typeface="Calibri" panose="020F0502020204030204" pitchFamily="34" charset="0"/>
                <a:cs typeface="Calibri" panose="020F0502020204030204" pitchFamily="34" charset="0"/>
              </a:rPr>
              <a:t>AP means it is considered </a:t>
            </a:r>
            <a:r>
              <a:rPr lang="en-US" sz="2800" b="1" u="sng" dirty="0">
                <a:latin typeface="Calibri" panose="020F0502020204030204" pitchFamily="34" charset="0"/>
                <a:cs typeface="Calibri" panose="020F0502020204030204" pitchFamily="34" charset="0"/>
              </a:rPr>
              <a:t>college level work</a:t>
            </a:r>
            <a:r>
              <a:rPr lang="en-US" sz="2800" b="1" dirty="0">
                <a:latin typeface="Calibri" panose="020F0502020204030204" pitchFamily="34" charset="0"/>
                <a:cs typeface="Calibri" panose="020F0502020204030204" pitchFamily="34" charset="0"/>
              </a:rPr>
              <a:t>. The student takes an AP exam in May and may earn college credit if they score high enough. The college the student attends issues the credit.</a:t>
            </a:r>
          </a:p>
          <a:p>
            <a:pPr marL="457200" lvl="1" indent="0">
              <a:buNone/>
            </a:pPr>
            <a:endParaRPr lang="en-US" dirty="0"/>
          </a:p>
        </p:txBody>
      </p:sp>
      <p:pic>
        <p:nvPicPr>
          <p:cNvPr id="6" name="Audio 5">
            <a:hlinkClick r:id="" action="ppaction://media"/>
            <a:extLst>
              <a:ext uri="{FF2B5EF4-FFF2-40B4-BE49-F238E27FC236}">
                <a16:creationId xmlns:a16="http://schemas.microsoft.com/office/drawing/2014/main" id="{B72CFE36-78DC-4CEF-B76E-9C211FE0AC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99353246"/>
      </p:ext>
    </p:extLst>
  </p:cSld>
  <p:clrMapOvr>
    <a:masterClrMapping/>
  </p:clrMapOvr>
  <mc:AlternateContent xmlns:mc="http://schemas.openxmlformats.org/markup-compatibility/2006" xmlns:p14="http://schemas.microsoft.com/office/powerpoint/2010/main">
    <mc:Choice Requires="p14">
      <p:transition spd="slow" p14:dur="2000" advTm="39215"/>
    </mc:Choice>
    <mc:Fallback xmlns="">
      <p:transition spd="slow" advTm="3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61" y="228600"/>
            <a:ext cx="8807632" cy="1524000"/>
          </a:xfrm>
        </p:spPr>
        <p:txBody>
          <a:bodyPr>
            <a:noAutofit/>
          </a:bodyPr>
          <a:lstStyle/>
          <a:p>
            <a:pPr algn="ctr"/>
            <a:r>
              <a:rPr lang="en-US" b="1" dirty="0">
                <a:latin typeface="Book Antiqua" panose="02040602050305030304" pitchFamily="18" charset="0"/>
              </a:rPr>
              <a:t>What is the difference between: </a:t>
            </a:r>
            <a:br>
              <a:rPr lang="en-US" b="1" dirty="0">
                <a:latin typeface="Book Antiqua" panose="02040602050305030304" pitchFamily="18" charset="0"/>
              </a:rPr>
            </a:br>
            <a:r>
              <a:rPr lang="en-US" b="1" dirty="0">
                <a:latin typeface="Book Antiqua" panose="02040602050305030304" pitchFamily="18" charset="0"/>
              </a:rPr>
              <a:t>Level / Honors / AP &amp; Dual Credit courses? </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60208799"/>
              </p:ext>
            </p:extLst>
          </p:nvPr>
        </p:nvGraphicFramePr>
        <p:xfrm>
          <a:off x="77249" y="1981200"/>
          <a:ext cx="8957855" cy="4131961"/>
        </p:xfrm>
        <a:graphic>
          <a:graphicData uri="http://schemas.openxmlformats.org/drawingml/2006/table">
            <a:tbl>
              <a:tblPr/>
              <a:tblGrid>
                <a:gridCol w="2921846">
                  <a:extLst>
                    <a:ext uri="{9D8B030D-6E8A-4147-A177-3AD203B41FA5}">
                      <a16:colId xmlns:a16="http://schemas.microsoft.com/office/drawing/2014/main" val="4088284778"/>
                    </a:ext>
                  </a:extLst>
                </a:gridCol>
                <a:gridCol w="3066439">
                  <a:extLst>
                    <a:ext uri="{9D8B030D-6E8A-4147-A177-3AD203B41FA5}">
                      <a16:colId xmlns:a16="http://schemas.microsoft.com/office/drawing/2014/main" val="2627193725"/>
                    </a:ext>
                  </a:extLst>
                </a:gridCol>
                <a:gridCol w="2969570">
                  <a:extLst>
                    <a:ext uri="{9D8B030D-6E8A-4147-A177-3AD203B41FA5}">
                      <a16:colId xmlns:a16="http://schemas.microsoft.com/office/drawing/2014/main" val="1475250374"/>
                    </a:ext>
                  </a:extLst>
                </a:gridCol>
              </a:tblGrid>
              <a:tr h="313302">
                <a:tc gridSpan="3">
                  <a:txBody>
                    <a:bodyPr/>
                    <a:lstStyle/>
                    <a:p>
                      <a:pPr marL="0" marR="0" algn="ctr">
                        <a:spcBef>
                          <a:spcPts val="0"/>
                        </a:spcBef>
                        <a:spcAft>
                          <a:spcPts val="0"/>
                        </a:spcAft>
                      </a:pPr>
                      <a:r>
                        <a:rPr lang="en-US" sz="1500" b="1" kern="50" dirty="0">
                          <a:solidFill>
                            <a:schemeClr val="bg1"/>
                          </a:solidFill>
                          <a:effectLst/>
                          <a:latin typeface="Times New Roman" panose="02020603050405020304" pitchFamily="18" charset="0"/>
                          <a:ea typeface="Andale Sans UI"/>
                        </a:rPr>
                        <a:t>Current Information (Policies</a:t>
                      </a:r>
                      <a:r>
                        <a:rPr lang="en-US" sz="1500" b="1" kern="50" baseline="0" dirty="0">
                          <a:solidFill>
                            <a:schemeClr val="bg1"/>
                          </a:solidFill>
                          <a:effectLst/>
                          <a:latin typeface="Times New Roman" panose="02020603050405020304" pitchFamily="18" charset="0"/>
                          <a:ea typeface="Andale Sans UI"/>
                        </a:rPr>
                        <a:t> are reviewed at the end of the year and may change)</a:t>
                      </a:r>
                      <a:endParaRPr lang="en-US" sz="1500" b="1" kern="50" dirty="0">
                        <a:solidFill>
                          <a:schemeClr val="bg1"/>
                        </a:solidFill>
                        <a:effectLst/>
                        <a:latin typeface="Times New Roman" panose="02020603050405020304" pitchFamily="18" charset="0"/>
                        <a:ea typeface="Andale Sans UI"/>
                      </a:endParaRP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hMerge="1">
                  <a:txBody>
                    <a:bodyPr/>
                    <a:lstStyle/>
                    <a:p>
                      <a:pPr marL="0" marR="0">
                        <a:spcBef>
                          <a:spcPts val="0"/>
                        </a:spcBef>
                        <a:spcAft>
                          <a:spcPts val="0"/>
                        </a:spcAft>
                      </a:pPr>
                      <a:endParaRPr lang="en-US" sz="1500" b="1" kern="50" dirty="0">
                        <a:solidFill>
                          <a:schemeClr val="bg1"/>
                        </a:solidFill>
                        <a:effectLst/>
                        <a:latin typeface="Times New Roman" panose="02020603050405020304" pitchFamily="18" charset="0"/>
                        <a:ea typeface="Andale Sans UI"/>
                      </a:endParaRP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hMerge="1">
                  <a:txBody>
                    <a:bodyPr/>
                    <a:lstStyle/>
                    <a:p>
                      <a:pPr marL="0" marR="0">
                        <a:spcBef>
                          <a:spcPts val="0"/>
                        </a:spcBef>
                        <a:spcAft>
                          <a:spcPts val="0"/>
                        </a:spcAft>
                      </a:pPr>
                      <a:endParaRPr lang="en-US" sz="1500" b="1" kern="50" dirty="0">
                        <a:solidFill>
                          <a:schemeClr val="bg1"/>
                        </a:solidFill>
                        <a:effectLst/>
                        <a:latin typeface="Times New Roman" panose="02020603050405020304" pitchFamily="18" charset="0"/>
                        <a:ea typeface="Andale Sans UI"/>
                      </a:endParaRP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extLst>
                  <a:ext uri="{0D108BD9-81ED-4DB2-BD59-A6C34878D82A}">
                    <a16:rowId xmlns:a16="http://schemas.microsoft.com/office/drawing/2014/main" val="2901974262"/>
                  </a:ext>
                </a:extLst>
              </a:tr>
              <a:tr h="313302">
                <a:tc>
                  <a:txBody>
                    <a:bodyPr/>
                    <a:lstStyle/>
                    <a:p>
                      <a:pPr marL="0" marR="0">
                        <a:spcBef>
                          <a:spcPts val="0"/>
                        </a:spcBef>
                        <a:spcAft>
                          <a:spcPts val="0"/>
                        </a:spcAft>
                      </a:pPr>
                      <a:r>
                        <a:rPr lang="en-US" sz="1500" b="1" kern="50" dirty="0">
                          <a:solidFill>
                            <a:schemeClr val="bg1"/>
                          </a:solidFill>
                          <a:effectLst/>
                          <a:latin typeface="Times New Roman" panose="02020603050405020304" pitchFamily="18" charset="0"/>
                          <a:ea typeface="Andale Sans UI"/>
                        </a:rPr>
                        <a:t>Level Classes</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a:txBody>
                    <a:bodyPr/>
                    <a:lstStyle/>
                    <a:p>
                      <a:pPr marL="0" marR="0">
                        <a:spcBef>
                          <a:spcPts val="0"/>
                        </a:spcBef>
                        <a:spcAft>
                          <a:spcPts val="0"/>
                        </a:spcAft>
                      </a:pPr>
                      <a:r>
                        <a:rPr lang="en-US" sz="1500" b="1" kern="50" dirty="0">
                          <a:solidFill>
                            <a:schemeClr val="bg1"/>
                          </a:solidFill>
                          <a:effectLst/>
                          <a:latin typeface="Times New Roman" panose="02020603050405020304" pitchFamily="18" charset="0"/>
                          <a:ea typeface="Andale Sans UI"/>
                        </a:rPr>
                        <a:t>Honors Classes</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a:txBody>
                    <a:bodyPr/>
                    <a:lstStyle/>
                    <a:p>
                      <a:pPr marL="0" marR="0">
                        <a:spcBef>
                          <a:spcPts val="0"/>
                        </a:spcBef>
                        <a:spcAft>
                          <a:spcPts val="0"/>
                        </a:spcAft>
                      </a:pPr>
                      <a:r>
                        <a:rPr lang="en-US" sz="1500" b="1" kern="50" dirty="0">
                          <a:solidFill>
                            <a:schemeClr val="bg1"/>
                          </a:solidFill>
                          <a:effectLst/>
                          <a:latin typeface="Times New Roman" panose="02020603050405020304" pitchFamily="18" charset="0"/>
                          <a:ea typeface="Andale Sans UI"/>
                        </a:rPr>
                        <a:t>AP &amp; Dual Credit Classes </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extLst>
                  <a:ext uri="{0D108BD9-81ED-4DB2-BD59-A6C34878D82A}">
                    <a16:rowId xmlns:a16="http://schemas.microsoft.com/office/drawing/2014/main" val="2617514702"/>
                  </a:ext>
                </a:extLst>
              </a:tr>
              <a:tr h="438454">
                <a:tc>
                  <a:txBody>
                    <a:bodyPr/>
                    <a:lstStyle/>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Major Grades: 70%</a:t>
                      </a:r>
                    </a:p>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Daily Grades: 30%</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a:txBody>
                    <a:bodyPr/>
                    <a:lstStyle/>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Major Grades: 75%</a:t>
                      </a:r>
                    </a:p>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Daily Grades: 25%</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a:txBody>
                    <a:bodyPr/>
                    <a:lstStyle/>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Major Grades: 80%</a:t>
                      </a:r>
                    </a:p>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Daily Grades: 20%</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extLst>
                  <a:ext uri="{0D108BD9-81ED-4DB2-BD59-A6C34878D82A}">
                    <a16:rowId xmlns:a16="http://schemas.microsoft.com/office/drawing/2014/main" val="1824123156"/>
                  </a:ext>
                </a:extLst>
              </a:tr>
              <a:tr h="1022301">
                <a:tc>
                  <a:txBody>
                    <a:bodyPr/>
                    <a:lstStyle/>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Teachers tend to provide more direct instruction. </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a:txBody>
                    <a:bodyPr/>
                    <a:lstStyle/>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Teachers provide some direct instruction, while at the same time introducing crucial skills and concepts to prepare the students to take on a more independent role needed for more challenging academic courses</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a:txBody>
                    <a:bodyPr/>
                    <a:lstStyle/>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Students are generally self-motivated. The teacher’s role is primarily as facilitator of learning. </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extLst>
                  <a:ext uri="{0D108BD9-81ED-4DB2-BD59-A6C34878D82A}">
                    <a16:rowId xmlns:a16="http://schemas.microsoft.com/office/drawing/2014/main" val="3954870685"/>
                  </a:ext>
                </a:extLst>
              </a:tr>
              <a:tr h="1411532">
                <a:tc>
                  <a:txBody>
                    <a:bodyPr/>
                    <a:lstStyle/>
                    <a:p>
                      <a:pPr marL="0" marR="0">
                        <a:spcBef>
                          <a:spcPts val="0"/>
                        </a:spcBef>
                        <a:spcAft>
                          <a:spcPts val="0"/>
                        </a:spcAft>
                      </a:pPr>
                      <a:r>
                        <a:rPr lang="en-US" sz="1200" b="1" kern="50">
                          <a:solidFill>
                            <a:schemeClr val="bg1"/>
                          </a:solidFill>
                          <a:effectLst/>
                          <a:latin typeface="Times New Roman" panose="02020603050405020304" pitchFamily="18" charset="0"/>
                          <a:ea typeface="Andale Sans UI"/>
                        </a:rPr>
                        <a:t>Adhere to Texas Standards of Learning. </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a:txBody>
                    <a:bodyPr/>
                    <a:lstStyle/>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Adhere to Texas Standards of Learning; however, expectations go beyond these standards to prepare the students for more challenging academic courses. </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a:txBody>
                    <a:bodyPr/>
                    <a:lstStyle/>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Students are consistently held to </a:t>
                      </a:r>
                    </a:p>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standards of evaluation and achievement that go beyond what is expected from the Texas Standards of Learning.  These standards are consistently enforced as a way to prepare students for the demands of a collegiate setting. </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extLst>
                  <a:ext uri="{0D108BD9-81ED-4DB2-BD59-A6C34878D82A}">
                    <a16:rowId xmlns:a16="http://schemas.microsoft.com/office/drawing/2014/main" val="2261414865"/>
                  </a:ext>
                </a:extLst>
              </a:tr>
              <a:tr h="633070">
                <a:tc>
                  <a:txBody>
                    <a:bodyPr/>
                    <a:lstStyle/>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Retest Policy:</a:t>
                      </a:r>
                    </a:p>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2 retest or a replacement 9 weeks cumulative exam</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a:txBody>
                    <a:bodyPr/>
                    <a:lstStyle/>
                    <a:p>
                      <a:pPr marL="0" marR="0">
                        <a:spcBef>
                          <a:spcPts val="0"/>
                        </a:spcBef>
                        <a:spcAft>
                          <a:spcPts val="0"/>
                        </a:spcAft>
                      </a:pPr>
                      <a:r>
                        <a:rPr lang="en-US" sz="1200" b="1" kern="50">
                          <a:solidFill>
                            <a:schemeClr val="bg1"/>
                          </a:solidFill>
                          <a:effectLst/>
                          <a:latin typeface="Times New Roman" panose="02020603050405020304" pitchFamily="18" charset="0"/>
                          <a:ea typeface="Andale Sans UI"/>
                        </a:rPr>
                        <a:t>Retest Policy:</a:t>
                      </a:r>
                    </a:p>
                    <a:p>
                      <a:pPr marL="0" marR="0">
                        <a:spcBef>
                          <a:spcPts val="0"/>
                        </a:spcBef>
                        <a:spcAft>
                          <a:spcPts val="0"/>
                        </a:spcAft>
                      </a:pPr>
                      <a:r>
                        <a:rPr lang="en-US" sz="1200" b="1" kern="50">
                          <a:solidFill>
                            <a:schemeClr val="bg1"/>
                          </a:solidFill>
                          <a:effectLst/>
                          <a:latin typeface="Times New Roman" panose="02020603050405020304" pitchFamily="18" charset="0"/>
                          <a:ea typeface="Andale Sans UI"/>
                        </a:rPr>
                        <a:t>1 retest or a replacement 9 weeks cumulative exam</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tc>
                  <a:txBody>
                    <a:bodyPr/>
                    <a:lstStyle/>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Retest Policy:</a:t>
                      </a:r>
                    </a:p>
                    <a:p>
                      <a:pPr marL="0" marR="0">
                        <a:spcBef>
                          <a:spcPts val="0"/>
                        </a:spcBef>
                        <a:spcAft>
                          <a:spcPts val="0"/>
                        </a:spcAft>
                      </a:pPr>
                      <a:r>
                        <a:rPr lang="en-US" sz="1200" b="1" kern="50" dirty="0">
                          <a:solidFill>
                            <a:schemeClr val="bg1"/>
                          </a:solidFill>
                          <a:effectLst/>
                          <a:latin typeface="Times New Roman" panose="02020603050405020304" pitchFamily="18" charset="0"/>
                          <a:ea typeface="Andale Sans UI"/>
                        </a:rPr>
                        <a:t>No retest or replacement exam</a:t>
                      </a:r>
                    </a:p>
                  </a:txBody>
                  <a:tcPr marL="26018" marR="26018" marT="26018" marB="260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99000"/>
                      </a:schemeClr>
                    </a:solidFill>
                  </a:tcPr>
                </a:tc>
                <a:extLst>
                  <a:ext uri="{0D108BD9-81ED-4DB2-BD59-A6C34878D82A}">
                    <a16:rowId xmlns:a16="http://schemas.microsoft.com/office/drawing/2014/main" val="1212793935"/>
                  </a:ext>
                </a:extLst>
              </a:tr>
            </a:tbl>
          </a:graphicData>
        </a:graphic>
      </p:graphicFrame>
      <p:pic>
        <p:nvPicPr>
          <p:cNvPr id="5" name="Audio 4">
            <a:hlinkClick r:id="" action="ppaction://media"/>
            <a:extLst>
              <a:ext uri="{FF2B5EF4-FFF2-40B4-BE49-F238E27FC236}">
                <a16:creationId xmlns:a16="http://schemas.microsoft.com/office/drawing/2014/main" id="{C52EE2F2-44F6-4447-966F-BBB449F239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4800628"/>
      </p:ext>
    </p:extLst>
  </p:cSld>
  <p:clrMapOvr>
    <a:masterClrMapping/>
  </p:clrMapOvr>
  <mc:AlternateContent xmlns:mc="http://schemas.openxmlformats.org/markup-compatibility/2006" xmlns:p14="http://schemas.microsoft.com/office/powerpoint/2010/main">
    <mc:Choice Requires="p14">
      <p:transition spd="slow" p14:dur="2000" advTm="136457"/>
    </mc:Choice>
    <mc:Fallback xmlns="">
      <p:transition spd="slow" advTm="136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Grp="1" noChangeArrowheads="1"/>
          </p:cNvSpPr>
          <p:nvPr>
            <p:ph type="title"/>
          </p:nvPr>
        </p:nvSpPr>
        <p:spPr>
          <a:xfrm>
            <a:off x="609600" y="160338"/>
            <a:ext cx="7765321" cy="1326321"/>
          </a:xfrm>
        </p:spPr>
        <p:txBody>
          <a:bodyPr/>
          <a:lstStyle/>
          <a:p>
            <a:pPr algn="ctr"/>
            <a:r>
              <a:rPr lang="en-US" sz="4800" b="1" dirty="0">
                <a:latin typeface="Book Antiqua" panose="02040602050305030304" pitchFamily="18" charset="0"/>
              </a:rPr>
              <a:t>Administration</a:t>
            </a:r>
          </a:p>
        </p:txBody>
      </p:sp>
      <p:sp>
        <p:nvSpPr>
          <p:cNvPr id="4" name="Content Placeholder 3"/>
          <p:cNvSpPr>
            <a:spLocks noGrp="1"/>
          </p:cNvSpPr>
          <p:nvPr>
            <p:ph sz="half" idx="1"/>
          </p:nvPr>
        </p:nvSpPr>
        <p:spPr>
          <a:xfrm>
            <a:off x="1981200" y="2073742"/>
            <a:ext cx="2389711" cy="762000"/>
          </a:xfrm>
        </p:spPr>
        <p:txBody>
          <a:bodyPr>
            <a:normAutofit/>
          </a:bodyPr>
          <a:lstStyle/>
          <a:p>
            <a:pPr marL="0" indent="0" algn="ctr">
              <a:buNone/>
            </a:pPr>
            <a:r>
              <a:rPr lang="en-US" sz="3600" dirty="0">
                <a:solidFill>
                  <a:schemeClr val="tx2"/>
                </a:solidFill>
              </a:rPr>
              <a:t>	</a:t>
            </a:r>
          </a:p>
        </p:txBody>
      </p:sp>
      <p:sp>
        <p:nvSpPr>
          <p:cNvPr id="143369" name="Text Box 9"/>
          <p:cNvSpPr txBox="1">
            <a:spLocks noChangeArrowheads="1"/>
          </p:cNvSpPr>
          <p:nvPr/>
        </p:nvSpPr>
        <p:spPr bwMode="auto">
          <a:xfrm>
            <a:off x="5257800" y="51816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dirty="0"/>
          </a:p>
        </p:txBody>
      </p:sp>
      <p:sp>
        <p:nvSpPr>
          <p:cNvPr id="9" name="AutoShape 2" descr="data:image/jpeg;base64,/9j/4AAQSkZJRgABAQAAAQABAAD/2wBDABALDA4MChAODQ4SERATGCgaGBYWGDEjJR0oOjM9PDkzODdASFxOQERXRTc4UG1RV19iZ2hnPk1xeXBkeFxlZ2P/2wBDARESEhgVGC8aGi9jQjhCY2NjY2NjY2NjY2NjY2NjY2NjY2NjY2NjY2NjY2NjY2NjY2NjY2NjY2NjY2NjY2NjY2P/wAARCANUBQADASIAAhEBAxEB/8QAGwAAAgMBAQEAAAAAAAAAAAAAAAECAwQFBgf/xABCEAACAQMDAgQDBQYFAwMFAQEAAQIDBBESITEFQRMiUWEGMnEUI0KBkRUzUnKhsSQ0U2LBQ5LRJWOCFjVU4fDxc//EABkBAQEBAQEBAAAAAAAAAAAAAAABAgMEBf/EACcRAQEAAgIDAAIDAAIDAQAAAAABAhEhMQMSQQQyEyJRI2EzQnE0/9oADAMBAAIRAxEAPwDQAIZl1AxDABiGADEMAGIYAAAADEMBgAFDGIZAAAwAaEMBgIYAMAABgADAAKGAhkDBAADAAKAYhogYCH3AYABQDEMAAAAYAADAACAAGAAAAMAADm9UXnp4ynLbJ31XhRoRitTcYYXfJzpKjOqlW3xulng6VG2i4a99+FkxvVLzE7BVHR11fmll7mS7WLqf5f2OpSz4aysPHCObfPN1L2SN/GZ2oAADQAAAYAAAAAAAAAAxDCgAAIAAAoAAAYCAIYgAKYCABgAAAAAAAgIM3UbqypWUoVcOu/l9jm9BvqFO5qxnU0xmsZfHJo6pbU7jLmsOK5MvSui0atOrU8SedttPuefP9l1w9Jc3FPMYqSUZLy4WzKCutNqUKUUlCCWF3LC+GXVtKAGI7oAAAAAAAAAAAAQAAAAAAAAAAAIYgGAgAAAAAAAAEMAEAAAAAAAhiAAAAEAAFAhiAAAAAAAIBABACGAUgAAEAxFAAAQIAAAEMAEAAAgAAAQAACGIAAAAwDEMqAYAADEMAGIYDAQwAAGAAAAMYgAaGIYAMQwAYAAIYAAwAAGAAADAAGAAUMAABgIYQwAApgAAMAAAGIYQDEMgAAChgAAAxDAAAAGAABx+pVKltda4b6kd+zvP/TqM/NqfOVscfqtJOm590tmV9Cuq9bqMrSpVm6cI6orPBjqrrb09rWU6tSKfZPBkvP8AN1Py/sYYTq/aHUby4yz6ZNEqqrzlUSwpPhll4Z0AADSgYhgAAAAAAAAAwAAAAAACgAAIAAAAYgIABiCgAGUAAAAACIGIYAZr9JW0pd/UzdJ6nUlSqtSgo0Usp7Nmu8WbeSONZ3js/FgqUJOeFlrjc8/k4yXW479SKlVVT+OKkgHUb8Z528q/sI6+PnFAADNhAAAAAAAAAAAAAIAAAAAAAAAAAAAEMQAAAAAAAAAIAAAAAAAAQxAAAACAAABDAikAAAAAAIAAAEMAEAAACGIAAAAQAAAIYAIAAAEMQAIYgAQxAAAAGEAA0hggAgaAAAYAADAAAAAYANCABjEADGIYDAQygGAAMAABgAAMAAgYAADAAKGAAQMAAoYACAYAAQwAAAYhgAxDAAAAGAAAAAwAAABgAAZepxTsqj9EYPhyP/rtaXpTN/UniyqP2MfQ8xubqrGUX5Hp39jGTUdOnH5n6snFKKwuDn06t1TpxxpbeN33N1GLjBanlmcMt3RZqbTABnVkhgAAAAAAAwABDAAAAAAAAAAAAGAAAAAAAgAYhgAAAAAAAAAAV11mjL6Hmrl4u0j01X93L6HBqwipub5aysrP5Hl8/cbx6eiq71c/7V/YiSn8y3z5V/YidfF+rIAAOgAAAAAAAAAAAAAAQxAAAAAAAAAAAIAAAAAAAAAAAABAAAAAAAIYgAAABAAAAhgAgAAAAABAAEUCGACAACAQxBQAAACAAAAABAAAAhiABDEACGIAAAAwjEMqAAQAMBDAYAADAAAYCGADEMAGIYAMQwGAAUMAABgAyAGIAGAAAwAZQAAwAABAMAABgABDAAAYAADAQwGAhgAxAAwAAAYAADEADAAYHM63CpXsZUqPmk+UjjW9tWp0ZeJTlHGV+Z2Klfw60c75ZpxTr0pKe6wePLz5S89O+OE0VCm/Dozb2WDXFYz7sqjHTCEOyxgvOnjymWXDGU1OQAAehzAxDAAAAAAABgAAAAAAAAAAMAAAEAwAAAAAAAAAAAAAAAAEMTaSbb4Jbqbqo1JRjB6uCqFWCpvUsRW2EiuVZVttD29yVK5WXBwjGK/qfO82fveHowx9YvpuMls8kiGujSiqjaUWyaaksx4Z2/GyutVjySdwAAHrcQAAUAAAAAARQAAUAgAgAAAAAAAAAAAEMBAAAAAAAIYgABiAAAAAQxAAAACAAABDAgQDEAAAFCAAIAAABAAAAAIKAAAAAEAAABCAACgQxAAAACABAAABRhGIYQAAwAYhgAAADAAAYAAAMAABiQwGAhgMAAoYxDAAAZAAAygGIYAADAAAYAHYBhAAAAwAAGAAAwQAAwAAAYAAwAAAAGAAAAAxDAAAAPL9avnY3cYuOp/Mn+ZPp9+q1SVXeCm404p93yQ+MKUU7eol5nlM4thU8K7oSlPEYyzu9iXwY5YWrM7K9zGc3Gm0s4lj8jSt0c+wuFVg2tlHDf5rJrtp6k03ufN8eV8eenqzx9sVwAB9N5AMQwAAABgAAAAAAAAAAAwDsAhgAAAAAAAAAAAAAAAAAAAABmvXi3bT3XBpKLxJ0fzRjOf1anbz3Uuo1LKGuSUm+EcW46xd3ieJKnHjCNvxWtFWjDPKy0cm0inT34W50/H8GPdjPkzu9Oj06tdV7q2pVK0pQjPOnJ7em24rOx43oqiup0mljLPaJYSNeXCY5cJjdwAAzDRAABAAAAAAEAAAVSAYECAAAAAAgAACkMAAQAAAAAAAAAIBiAAAAEAxAAAACAAAAAQAAAQAABQgAAAQxEAAAFAhiCAAAKBDABAAAIBiABDAoTEMCBAAAAgADCMQyoBiGADQhlAAAQMYhlAAAADACBgAAMAAoYAMAGIZADEMoAAYAhiGAAAwgGIYAhiAKYAMIAAYUDEMIAAAGAAAwAAGAAAAAwAAAAGAAAAMDzHxl8lsu+WeZ+aGOGek+MZYnar2bPNTeJJrhnp8f6ud7dro3WIWtCtTuHu4+V+vbB6ezkqtNTj3SawfP6dN1dSXME39T0/w11CU06U+YR2XseD8rwST3xejxeS9V6ZDEuBm/Hl7YysZTVAABtAMQwAAAAAAAAAYCGAAAAAAAAAAAAAAAAAAADEAAAAAFF1+7X8yLzPevFHPuYz4xax7eP8Ai2oql9TUeFHBy6Xlppep0PiHe5pv2OfB5moo9f493hK5+Say06nSVjqVD+ZHuDwdtN0rqjP0kj3cXlJjzzViYmIBnnbIAABiGIAAAAAACAEMQAAAAAABQAAAAAAAhiAAAAAAAAEMQAAAACGIAAAAQDEAAAAIAAgAAChAAEAAAAgAAoEMQQAAAIYCCgAAAEMQAIYgAQxAAAAAIAAwjEMqAYhgAxDKAAAgYAMoAACBgAAMAAoYAMgBiGVAMQyKBiGUMBDABiGADEMIBiQwAYgCmMQBDABoAGJDAAAYAADAAAAGAAADAAAAABgAAAxDA8n8ZP7+2X+1nnKi8kcep6H4wf8AjKC9If8AJwZJZiu2T1eP9XO9pWs/DvUuE9mbreX2Dq2E04KWlv1Ry6ksXOfTCLpzdScnLkXH2llJdXb6HbVNSis7SWTQcD4fu3WtEpPMqWx3ovKT9T5fi3hnfHXpz/tJkYAB6nIDAAAAAAAAABgAAAAAAAAAdgAAAAAAAAAAAAGIAAAAAMl/PFPBrObe1PmfODh58tTX+umE528j1upJ3+l8JGC23qNlnUK7rXdSpLu8Ct1pin6n0PBjrGRwzu66NJaqkF7o9zBYhH6Hh7d6alN+jR7iG8I/QfkfDBIAA8zZDAQDEAAAAAAAAAgGIAAAAAACAAACgAEAAAAAAAAAAACGIAAAABDEAAAAIAAAAAIEAAUAABAgAAAAAoBDEQACAAAACkAwAQAAQgGIKBDABMAABAAAAhgUYBiGEAwBAAxDAAAZQAAwAAABgAAMAAgYABQxiAgYxDKAYhgAxIZADACoEMSGFA0IYQDEMAGIYAMQwAYhgAxDABiABgAwAAAAGIYAAAAwAAAAGB4/4vafUaS/9v8A5OIk9cfRHY+LXnqsV6U1/wAnJpQlOtGEVlvZL1PXh+rle0Li1qqjG40+SbxF/Qur2tS2VLxViVSmpY9ux7fo3SZ0OlK2v6VOSnPUoPfBxfi3p9eleK4UP8O4qKa7Y7El3V05nRbr7Pfx1PEJ+VnuLaWqhF5zhHzheWWVsey+H7zx7TM35o7M8X5mFxs8kd/FluetdoAGaxsym4xZq6AABoAAMgAACgAAIAAAAAAAAAAABgAgGIAAAAYhiAAAU5KKM5ZTGbqyb4iu4qeHTbON1Or4VnVqd8GnqFzFQeZexyutVc2deGOHFHklvkzl+O2vXF5apu1nvuX0XqaxwjPVfnS9i+3+VH28O9PHXRpbuJ7mj+5h9EeIobuP1R7el+6j9Dn+R8XBMAA8roAAAAQAAAAAAAAAIYgABiAAACAAACgBAAAMQAAAAAAAACAAAAAQwEAAAAIBiAAAAEAAQAABQCGIgAACgEMRAAAgAAAAAAAQDEACGIKBDEAAAFCAAAAEMDAMQyoBiwBAxiGigAEADGIYAAAQMBDKGAhhDAQyKYCGUMAAiGAAUMYhhTAACAAGADENAAxDAAAYAMQwAYhgAxDABiGADEADAAABgAAMQAMAABgIYHifit56s1n8COVBtZed0dP4nl/61PO60r+xzEsRkevD9XK9vR9A6zWpqsrmtKcKVJzhqff0OVU6rf3OunUuZyhPmLexiTerHqghtKJdCVSnOnKUJrEovDR0uhXyt7jwpry1Hz7nYfS7S6safUbucqcVTWtR/EzzFxUpfanK2g4U0/Km8sznjPJjca1jfW7fQ6Uk4L2LDldGvo3drCXGNn9TqnzPBbjbhXo8nP8AaAAA9TkBiGQAABQAAAAAMBAAAMQwABDAAEMCBAMAAAACMpKKyzHcV9KbexO5qNZ3wjyvVuoSm3Rg8p8yyeXWX5Gfrj07cYTdRvb53F5GnB4gpLPvuLrtb/ESopvdqT/Qw2/7+H8yLut//dKn0X9j3/xY4ZY4xwuVstcir++/I10NorBim81mbaO0EejD9q5Xp0bdZlD6o9xT2px+h4izempTb4TTPbweYRa7ox+R3G8EgADytgAAAEMAEAAAAAAAhgAgAAAAAAAAIAQxAAAAAAAACGIKAGIIAAAoAAAQAAAIfYQAAAAgACAAAKAQxAAAIgYgAAABAAAAAIYgAAAKBDEAAAFCAAAQABACGBRgGIYQDEMAGIZQAAyAAAAYABUAxDCgYhgAxDCAYhoKYAADAACGhiABjEMAGIYAADABiGAAAwAYgAYxAAxiABgAAMAABgIYAMQwAAABgAAMBDA8J8SSz1qt+S/oYamI5UduDZ15563X/mS/oPqisZKNSyqNtxSnBrh+p6seo5IdIt6V11ahQrZ0VMxbT422OuvhS4heTjWmoWtPzOr6r2Kfhqp0y1rq4vKqdfOIQw/L7ntOoXFmrbw7qsqca8Wll4Ft3wvDyNt1i0lRqdPrKUKLi4Kb377M89VjoquKed+UaOqWis7yVONSNSD3jOLymjNLlM6SMut8PXqtq/gz4qPK+p7KnNNbcdj5upOMlJPDTzk9z0y5jWt04STxjfJ838vD+POeSPV4r7Y+tdMATyhm5dzbnZoAAGkAAAAAAAAAEUAMCgAAAAAAAAEQMBAAyqtU0xZZKWmOWcrqV59npyk8PbJ5/Lnb/THt0wn2sfV75UaThrzUkuEeaazl9yyrXlWqOdR5k2Vtn0vxvBPFj/24eTP2p0dq9PH8S/uX9b/+51fov7FFH9/T/mRo67t1Gr9F/Yuf/lhP1cLmrJm+j8iMUOM+rN1L5Ub8fe2a32++lJbvB7iksUoL2R4zpizdUk1tlHtYrEUc/wAm8yNYGAAeVsAAAAhiAYhiAAAAAAAAEMQAAAQAAAAACAYgAKAAAAQwAQAAAAAACAAAAAAEMQAAAACAAAAABAAEAIBlCAAABAAAACAYgAgAAAoEAAAAAQgAApAAAAAAGAYhmkAxDAEMQwAAAIYAgAYCGFA0IYAMQwgGAEAMQyqYAAQwAAGhiABjEhgAxDABiGADEMAGIYAMQwAYhgAAADAAAYAADAAABiGUAABAwACgGAAfP+tvPWLh/wC8xL92/qausPV1S5f/ALjMyi3SlhN43eD1Y9OSOcVk0dXqfUZ9QlTlLKVKCgk/Y5OfvUvY1aJJPKaysrKNQUV2/ERN7ojVrSpx8NY0zxnbfYsRZRXydf4du3SuZW7ziW+c8HNVOWnxNL0Zxn3IUqk6NdzpvEsGPNh/JhcWsMvW7fRqE9VNZLTndKu1dW1Ked5Lf2Z0T5ngtm8L8d/JJ3DAAPS5AAAAGAAAAAAAAAAABQAAEAhiIoAZRc1lCDWTGefrFxx3VV1XhFPU8JbnkepXn2yrmOpRXZmrqPVPF1UaaW/zP/g5J1/E8F3/ACZp5c5+sRBkhPZn0XAUv31P+df3NHX/APP1fov7GWH7+n/Ov7mr4g/z1X+Vf2PNn/5Z/wDHSfq40V8pup4wjH2S42NlFYgvU6+Niun0xqN1Sb7NHtkeFtHirHHOT3EP3cfocvyflawSAAPK6AAAAEMAEAAAAAAAAACGAiAAAAAACgAAIAQxAAAACGAAIAAAAACgQxAAAACAYgAAAAEAAAAACAAAQAAAAAQIBiAAAAEAAACGIAAAKoABAAABAgAAAQxFGEYkMqAYhhAADIoAAKhgABTAACAYhgAwAAGIYAMQwGAhgMAABoBDAYxDABiGADEADGIYAADAAAaABiGADEMAAAAYAADAAKGAAEAwAAABgAAD4A8r0izV51y8lOmqlJNqSfG7NPxHZ0uk9Hhb2lJpVZeeb5eO2TP0G9lT6vXt9lGrUbb+hZf/ABNG6Ve2rW0atu21F5w16M7yXbFryqTdaGF2PfUOhx6l0O0jWTo14LCk1vjPB4qxvXY3Ua0KVOcvw61nB7npPxB4/Tq9zdqKlSayo90ay38Hlfii2tLKvC0t4NukvNN8ykZ+n2Nx1B6LeCk0t8tI6PxVd9P6lQjd20nCunpnCSxlepwrWrKMIyhJxku65LjtHt6Hw5L9hu1quKrSqa9S3SPO9W6ZR6Z93K48S4fMYrZL3PS2nW6Vp0m0leVJSnU57vHqeb+IHRqX8ri3qqpTq7p53XsxjvfJUvhy5lC6lR5i1qPY0KinDbfGx87t67triFVZ8r3WeT2vSrqNelGotlNbHz/ysb4/JM509Hjvtj611ABDOsu5tiwhgBUAAAAAAAAAwEAxAAAAAAC4JbpYjUlpi2ef6zeOhCTSzKS0r/k3dTv1QTljKis4PI3VxO5uHVqfi7ehjw+O+bP2+RrLL0mvqGMtP1AaY2j60mnmR7EWSZCo8ICNKWbul/Ov7mz4g2v6v0X9jBbvN1T/AJl/c3/EH+eqfRf2PLf/ACuk/Vymt/yNFB+VFON19DRTSwsdjvhGK3Wj++h9Ue6h8kfoeHs1mvSX+5HuI/Kjj+T8awMAA8roAAAEMAAQDEAAAAAAAAAAAgAYCAAIAAAAEMQAAAFAAACAYgAAABAMQAAAACGIAAAABDEACGACAAABDEAAAAAhiIAAABAMQAIYBSAYigABEAAAAgAAAAAowDEBUMAGAACDuEMYgCmAAAwEMIBiGFAxDCGAhgAxDAYAADAAABgADAAAaGIAGAAAwAAGMQ0ADEMAGIYAMAKAYiLqwjzJICYFTuaS/EELmnPZS3ILhkYyUuHkkVAADAAAAGAIAAJbRf0AjVeKM3/tYg+eeLOldVKlN6ZZaz9SmPyI02ltO8u/Bp41zk8ZKvs9WNfwHTl4qenTjfJ7I5s1XacMG+nWnCjKlF4hUS1L6GO8ozo3KpzWJR5XodKysat9Cfg7ypQ16e7QnY59ws00vcqtX8yNNeEsNaW8PL9irp1B3F/GgnhzljIvexb4k6mVOTenZeyFLnI3RnRuKtKosSi8MGuxpFct4s6vw/fyozVGbzGXHszltYZGhKUN4vDi9mc/L455MfWtYZet2+mUpqcE+2Cw4vQ71XNrBuW62f1O0j5vhtxtwvx6M5v+0ADA9LkAAAAAAgAACgAAIEAwARlu66pxwt23pLa9aNKO/J53rl9UpxhCDUZN591//ZPPnvyZTDF0xnrPaub1a7ncXUlnEIeXC7mCbyhzk3JZ3b5Iy2TPrePCYY+sefK7u0iSZFfKhnRkMz1JZbLpvEeTLNkypFlp/mIv/cjf8Q/5+f0X9jBafvo/zL+5v+Itr+ful/Y8t/eOk/VzHx+RdR+SJTJPSsd1gvp7YPRgw3W0mpwfoz3NCWujCXqkzwdJ7o9vYb2NH+VHP8nqNYNAAB43QAAAAAAAIYAIAAAAAAAAQAAxAAAAAAAQAhiAAAAAAAAEMQUAABCAAAAAAEAAFAAAAACAAAAAQxEAIYFCAAABDEAAAAIBiIAAAoBDEQAAAUgAAEAxFAAAQYOwAM0gAARAxiAoYxDCAEABTAACAYAADAAAYAADEMBgAAMAGAhgADAAAEMAAYAADGIYAMQ0ADEMAGAABVVuIU+XuUXV5Gmpb4x3ODXv6lWrLQvzwVHXqXFarLSpKKfdA4xjhSz+pzqVeo6ai4kn4qh+JfmOF9a2qrRhtNb9pN5Q3KDeIbIwU4+JN6nsb6UMxWORtfVRTqXFGTaeY57Gm16o/lrMonrziKx7rJVOhrxLS8ocHrXfp1YVI6oSTRYcCxrzo1HCba34O7TmqkFKO6YZSAYAAAMAKrp4tar9IP8AsWlF+8WFw/8A25f2LB5v4e6Nd1bundPFKlF6sy5f0R666tIKNa4oUYfapQemeN8nzeFzWpOMoVJxa32bO/1b4juY/ZqdrV0YpqUmt8to9Fxrnt5u6hUV241U1U1bp85Pa/CfSp21R3NStSeqGlQjLU/zPGdRvq17XjVuHFzW2UksnR6Jdu26jb1NWI6knv2exbLeCcPRfFtvGz6TL7LQjCNWf3k4o878N21lVvJVK1eUa0PkiuDo9X+IqlT7ZaThCrbvMY+q9zzfTKsaPUI1pvEYbskl1oez67Uo2Vq7mhQpu4qy0yq6cuO39zx8m5Sy3ls31+uVLqjXt7impQqvVHG2l9jAvNhJb8HTGaRFxcmsLL7JFaTjKXuz0XQujXU+oUKta3nGjF6m5LGS2/8AhicK9WtKvTpWyedUuUT2m105nQruVC7VFvEJb7+p7O3qvW4Sf0PnlXFOq3Sk3FPZ8M9h0m8jeWtKo5Zmlifsz5/5mFwynkxejxXc9a7oEacsxJm8MpljKxZq6AABpkAAAIYAFIBgAiFSapwcmTbSTb4OX1C9hTpycpKMUll/U4+TPX9Z3W8cd81n6rexoU1NvM8ZUc8nlK9adatrqSbk/UvvLud5X8WaSfCS9DJN/eI9n43g/jx3e3PyZ+14En5kOfANZkhPeWD1OSa2ihgIorrS7GeXJbUe7KWc8qq63Xmj9UbviL/PPvsv7GO3+aH8yNfxD/n39F/Y45fvG5+rB/00yVJ5bYks0SVBeVHoxYrbR3we4sli0pfyo8LRe6+p7qyebOl/Kjl+R1GsF4AB43QAAAAAAAIYAAgAAAAAQDABAAAAAAAAAACGIgAAAAAABAAAAAACAYgAAABAABQAAACGIAAAAAARAAAFALsAEAIYFCAAABDEQAABQCGIKAAAAQxAJgMRAAAFGAaEBUMAGEAABAxiQFDABgAAAAMQwGAAADAAGAhgMBDQDAAABgADABgAAgAYAADQAADGIYAMQwAquajp0nh4bLjm31XM8asNFiVhr05VFy2/QjQoRhyssujU0L/+3K9W+SZunjaacI5NCpwccNbFEJZNFNN4wYjqcLaGlrGxdQt1BpZ8o4p4xwWw7GkS8KGeCMqMV2LEmDJRz7u2jLEsbr0LrPFNKKk2n6k6/DKqEdLWX9C4uef+t4CXAzTmBoQwAy9Venpdy/8A23/Y1GHrb09Iuv5DU7SvBS4RHOXHclL50vY61HodS86TTurNa6kZONSGfflHq3phwrj50a6W9NFvWenrp/gUpyzcSWqaXEfREKC2SJOxCe8JfQyL8Z6DqXRLijeOlb0pVKc4a4NemO5zrKwd3ZXbis1qeGku67jcGNveLNEOxCta16CpOtTlBTW2rZsnHY3B6b4U6hWVepSrVm6EIOeJPg1dX6hadY6fUo29bFWD1KLeNR5KNapSUoU5YU1iWO6IPYnrztEZLZo2dAvPs10qcn5Kmz+pj9iqP3db2fcz5MPfHVaxurt9JtaufKazz/SL2NzRg03ritMsndpT1R35PleG3x53x5PT5J7T2iYAM9bgQAAAAxAAAZryv4dN6Xv7epjPOYTbWOO6qv7jTTag9+PzPH313O5r1E/3al5TX1m+n4sbek8JY1ST3z6HLbSR0/F8Vv8AyZHkyn6xXOWmSwVp6qhGcm22TorfJ7d8uK3tkjFZkOWyCCNfRJkZvEGSK6r2SKiiZWyciKWWjlVaKWzh9UaviB5v3/Kv7GaC88PqjT19Y6g/5Vt+Ryz/AHjc/VlorVTa9iFBNRwTtWQT+9cVwjvh0xWyjs0e66e9VjRf+1Hg6T4Z7npX/wBuofynP8j9Vw7awADxuoAAAAAAAAABABVXuKVvTc6kkkgLTLeX1G0itcsyfEVycyr1etXm428VGPq+RU7eNWeqeZy9ybamOzqdYr1JfdRUF77kodSus7qLX0NdOzhp+X+hP7HEzutesZ11ZxeJ0v0L6XVKFTZ6ov3CVpGSxjJROwxLMdh7Ho6EKsJ/K8lhxXUnbVE38vsb7a8p1V82H7ll2xZprAAKgEMAEAAAAAAIBiAAAAoEMQAACAAGIAAAABDEAAGUhao+q/UBiDIAAAAAIYiAAAKEAAQAAACAYigEMApAABCAYgAQxEUAAFRgAAAYxDABiyMqAYgAYAMAAAABiGAwAzX15SsaDq1X9F3bBtpbSWW0l7mOv1ayt5OM6y1eiWTzHUOt3N09Kfh0/SJzXUzu+fcumfZ6+XxFZpeWNSX5FtLr1jU5nKD90eLUkk8r9GLWs76sDSbr31LqVnVeIXFPPo3g1pp8PJ86hNd3+ZqodSu7Vrw60tK7ZyhpdveAc7pXVafUKe+I1VzE6KZGjAAAYxAAwAAGAAAxiGAACABjEMoDg9Sk4XjO+ea6zUxfNL05ERYpQj8zFlSllcHPcpTaedjXB6YomTpg20so10ZnIldSTxCWGiuVzdQ83ma+gmLfs9JGa4ZJTSex5+l1OTaU00zp0KqqQk1n1Q0su3TVRA5JnnbvqM4VFoy8coI3VzWinFSWR6p7O5V9SrxljR+Iz0bjinNty9yFR4q6l6knFZy5jr0pZj9CZRa/IXmnIwAO5Qzm/EMtPRbj3SX9UdI43xVPT0dr+KcUXHtK8ja06NW6Sr11RhjeWGz3fRqvTaVsqNjWU1FZlJ7P6s+eN/e49jTZXsrRXKTa8SnpR6LNsbdH4qqWV1cK6tbhTqPyzh6e6K+jR6fOcXfzqxj2UFt+Zw57SNtB+RCc8D6Vf/f9GqKzknmi9D9Vg878P17SdnHwbZQq0k/EfdnOn1utSsbOFvUlCpRUtXo99jlR6jUjaVqdPyyrT1Sa229CTHRtp+JJ1n1qTqvMcJ08caTEvmwV3N1VreHCrNy8PaLfODp9Kh06rVir+pVjvsoJY/Nm5dCN1YToWdrctPTWTf0eTI87+h9NVnZ1LKlR8FVKMVmMXueC6zd+PdyhGjGjSptxjCKxj6kxy2VzWsrJTW3imXClSlKnJpNx4z7m6jd0e7+y3UXJ+SezPbW8t1jhnzqm8xR6/oV669uoSfnp+V/Q+b+b49a8kenw5f8ArXogIU5aoomb8eczx3GMpq6AABtkCGQqTjGLy8MzlfWbWTdQrV4wi2ef6v1DwqWmDWvK7f1O29Ek8tNv24Kq1jQq27pzSlB/qjj4/H75e2bplfWajw8k3LU3nuU159kdTqnTKtk3UjmdHtL0+px3mUvc+rua4eYkss0QjpQoU8PdE2+xZNCMuRx4HNYSFHgoZnqPMmXSeIszN7kyoizt/C1va3dzWtrqmpOcMxb5X0OIzV0q6dn1CjWX4ZLP0OdV1+q9Aq9PqRq081KGpb919Tn/ABBtfv8AlX9j6LJxqU09nGSPG/EfSZ1NV7Saaj80fb1OWW7lGpeHAtmSkkqssdyFuy2ssVI7cnow6YqyDSPd9KafTqDX8J4JRye0+HW30qCe+G0jn5/1XF0xgB5HQhgIigBiAAAAIyeIt9keUubmpf3Uk35FLEV7HpryoqdrUk+NLPMWMcNyfd7ErWM2229vGOEkvzOlSgo8GWi0aoMw6tdOS05fJYpRxvyZVJjVQppfFbinBMhGQ8v1IMF5TSg20chylGfle6Z37qOukzhVY4k1jYsZyd2wuHXo5l8y2ZqOP0qoo1Gs7NHXNOQAAAAAAAQwABAAAAAAAAgAAAKQDEAABi6hduhT0Ut6kuPYCd3f0LSP3k/N2iuWcer1y4qZVGmoL1e7MlxBqeZtznLmTLLejlepGvVCde6rPz1p/RbBThVlj72S/M6Ct04Z7k6NutQa1GFO9ovMKsn7Gmh1mtSem5hleqOjGhiOMbGW5slKLxHJNr6SuhQuKdxTU6csplp52nTrWVXXTey7ep2rO7hdU8raS5Rpys0vAYgAAABAAAAAAAIAAAAAEAAACGIKBDABAAAYAEMrJgAAMYgAYxDAABAADEMAGIAM3UL2FjbOrPd8RXqzxl7e1bys6taWX2j2Rp69eSub+Uc+Sn5Ujmcv3L0xvZdyUYai+jayn2Ora2EY/MtyXLTeOFrkxt5/wMsVvOe2ltnpKNpDZJHRtunU8amkT2b/AI3jP2dWUXJQeCidGpDaUWj6HK3ptYUUZK/TKNTdxRPc/ijwtKrOjUU4NxaZ7XpHUVeUUm14iW6Ry73oUcN0+TlUKlbp12pLyyg+OzRd7YuNx7e8GZ7O5hd20K0OJI0FDAAAYAADAQwGAhgMYgAYxDKA8t1ByqXU3PfL2+h6l8M8zWg6ldrG6byFxm2dSSio4Lm26eMP8jNUg4VMGu0fl3M28umM4ZlUdN/d0nOXvwTdS9m3GcHGG28VwdSFKnNfLuW/Zo42z+pZkvptw3CTk8amuzZ6PplP/DebnBguKUKeOx0en5VJEtaxmnFvbWr9om98dsBa219H5amldsvKO9UhByepfqOnRgvYeyejn0qdzOS8aKyu64ZOvmM12wdN4jHCRhuIqVXHqibNNtp+6ReUWv7pF5uOGXZgU1LiMG0nlmaV3Vk8RwhbImtuged+MKjVvb013m5P8l/+zpyuqkY+/uZrujTvp0/Gjqa2XsJnJdnra8PjNZ+wqm+o9p+yrFScYRw+7Rkp9FjQv41klUpNOM4tdmdZ5pUuFeTmm/NjZGqg9jq/EFnR6ZY0qFBScas3NyfPsjk2zzHPc649sLJvymNpqG6xnDR6qw6S+pdAnGkkq0K+VJ+mNzOui/bLOmvFjTVByjObWzinyi+3Jp52t8yZdRlmWexC8UFUkqTbgns2Ro/JIv0epufiS4hUpRspaaVOKjuvm9TldRvI31x4/hKnOXzpPZv1MlN5ghrnBqSItt7StdVNFvTc5eiPV9M+Hqj6PXoXcFCpUalHfOMcHkVUlBqUJOLXdM9h0zrcbXocK95OVScpNRXdmc9/Fee6r0en0mnircKdeXEIrZL1Zm6Xd/ZrqFTL0vaS9jo/EVW1v3G8tavma0zpvZo4MHh4JcffHVJdXb6NbVc4fZ8Gzk870C88e2VOTzOm0vyO/Smp/Q+V4v8Ai8lwr1Z/2xmUWFVWvTorzy39BXNdUYPHzHFnX11G85fqevLLTljj7V0Z3kpPy+Vf1K1LU8vL+png9RfCOcHG3b0TCRoisg1guhBKCIOOdinDJVxJOM1qi9mn3PPdR6N4Tlc2y1U+8e8T0lSm0UeaEtS39n3Ovj81xvLnn4peY8c3vgjHeR6PqHSIXUJXNr5aj+amedUZQbUlpfoz3TL26eXWjnvES2SQc7ClsjaK60sbFBKbbZA527UmOD8wmOlvIyPofw9d/aulQy8zp+VlPVXjpVz9JHE+Frt0b6VFvy1Y/wBUdjqzz0m5+jMZTWS/HiKPJorcRZmpbM1T/dp+h28aUU3hbns/h556XD6s8VB5Pa/D2P2VTx6v+5jz/q1i6gAB4myABlCAAIoABAc7rsmrFpPl4OPRjhRSOt194sk/9xyKFWMcJ8ma3i6FGDTy3sbIRS4Oa7qlHCc0mX0rmM15ZZZNOntGyM8Msg4yXoznSrOmm57GWXWFCWEs+5dG3d25Q1ujm2l79qyoTjlLLyaqVxrhq4WcZY9bE9pVtV4hh9zjXCWpr3OtXkpUZNPc5dxT1RcslkZyRtJONxHT6noFwebtM/aVH0Z6RcIMUAABAAAACIzqQpxcpyUUuWzy3WPiWcasqNnp0YxrBt6avc0aEXKrUjFL1Zyrv4ktKOPDzUz3R46pd1qy+9qzlj1ZUpvPJrTPs9zT+IrKUYuc3Fy7Y4N9O9t6kVKNWDT9z5s5Zew41JQxifD9Ro2+npp9wPF9K6/Wt6kYXE3Kl/U9XZX1G9p66Ms+3cml3tpAAIpAABVdeqqVNvv2OROWqbnLeTLr6vqqtdo7GF1MslbxiyVJVJbltKlo2RClI0KWNw662dOLZbFY7YIRmlwSdbjKKnq1qWYpClFbGeNbLLlLUjKqa1DVwVW9LwqmY8+xrbIKHm24ZY55L4vKTGRgnHZkiuYAAIAQxFAAAAgAAAAAAEAAAhiCgAEAAAAYAEMqGMSABgAEQ0ADKAAABgIYAU3tR0rOrUjvKMW0XGbqOn7BW1PC0P8AsErwc25ycm8tvJss7fVuzGuTo2c+BkYduhQpqPbc1w2M9Nl0Huc3pjZRnjY2U6jS9jFSUX3NcUsBWhVBynkpTwyzKYFUzidds1Ol40F5o8nbquK2T3Ml0lKhJPfYk4rOU3FHwvV1Wc6b/DLKO4eX+HJyp3tSmsaWuD051cDGLKS3KKl5QpvE6sUBoGYJ9WtIy0xnqfsgq9YtKWE5tv8A2gbxnNj1mzljzyWf9ptp3FGoloqRf5gWjEmMAGhDAYIQyoZwb3NK9qKG2rc7xzOq00pQq442ZK1hxXFrJuo8rDJUJuKCrLVUbyVw5aI6unQrafqaKt1GEcp5bRyY1HEm6jjhy3f9iyL7L6txHfxOfRm2wvaOnGpLHqcqtibTk8bcmdU3BvQ2a9Wfd6OpfUHJw1eZ+hTG6lTlib2OZa0Uq0KjeZe50a6jV7YZNL7tcbmMlzhlUp5qL6nOanQqRSlmMv6GhSaw32Zitb261tNRpycnhJ9yFa6i1iLePUxVa2vbOI+hCMvFljf6Iu/jjZztapRcuMtmqEG0vIyEHTox3w5eiH9qkk9KzL+GJNaTaU1PTjw217mTxnGqtUcNe5J/aa7+8q6Y/wAEP/JVWsE4atOuXq3sibXR+Ooze25pp13JZwkjgXMLqhJSlFyj7F1pcVK7Wp4X1A6vVKH27ps6OiM+8c8xZ463hO3rtOCbi+JLZns7bMVmM8+qzkwda6dGaVxS2zykdvFnzqsZY/XV6H1end2dSjUpU6Hh4i9Gy3ONC6o2bqdOuaz0ylUg/ZZ2ZxZV6lKnVpptKosP8nkrvI/d2c5JupOm5Sb77vH9DvrVc2e6p+FKcMp4eMo2/DdrG7vXTqryOLTeOMrY59Z4ij1Xwp1TXmz8GnBJZ1RjjP1NZXkjBPoF7QjUnWUKdKDfnnLCf0OY9pHrPiObvbGFWhVUoUZuNSMX+jPLSjsaxtsRFh4k5RUXJtQ2S9C6yo/abulRfE5pMt6h06pY3tS3lFtp+V45Rd86GSSzHYpksbmiUJ0paakXGXo9mVTSx7FGzpF27W8hL8MvLL6HuKNTRHXyuco+b6nDhZR6rpnV1cdPlTxplDEV9D5/5XhtymeLv4s9Sytt9dSqTljgxwFOefqSo+ZGbdu2E1GugzZBrYxUlua4INNcamw9S5KItk8sqJT3RlqRznYvbaK5Y0maqu38lTnCkVdU6RTvE5JKFVcS9S3Hlz6HSpKNa3i2d/FnY8/kx5fO7ijO2qypVItSRnqywkj3fU+m07qDjUj5u00uDxd9YVrSvKNWPl7S7M9eOW44aYWOCy2Hcs06abEgolyFHkU+GydDsZ+jVbVnb3NOqvwyTPW9Tlr6PcP1i2eOjCU5KMItyb4R7G8WOkVoye+jj8jGd/5JGpP67eIpcmx70vyMdPlm2O8EdcGaqTxE9j8MS/8ATWn2mzx8I5fud3pXV6HT7KcKr3zlJcsz5/1XF6iVaEZYb3K6t7b0lmdaC/M8Bf8AUri8qyk6jUW9op8GLxKinnU2vc8W3V9KpX9rVeIVoN+mTQpRlw0/ofNac3OS8zTN9t1K8tJYpz29HuZ9l9XvAODZ/EUKmmNeDi+7R26dSNWKlCWU+6NS7TSYgAI5PxJVdPp3lWcyS+h5hqa+VOUnxlnqOvJSoU1LjJx4UstPAdJOHOVpWm25Z423wjRawqxvKUYzw32W5tVvKT8zZp6fbwjea2l5VhFt4WYKuqeerTpybl2x7mF26dZZeEuzR6K6tYNqoll+xinRi8ZSaMy6buLLZ2f2eTnTruLcXF6X2fJqha1KlGVF3E3SznCfcto2yW6jj6GqEFFYWzLcmfSOW+lVGn4daS+pU+mV8rxKzUVzj0O4/lKqyk6UtO7Jur6RiVdW0Ixp01j1fJ2aE/Eoxl6o4dXM9Kxjc7dvHTQivYGckiwBiDiCM5KEXKTwly2SPJ/FPVpapWVNYXLkmBzeudSqVbytTpVpSt3I5Hf6hs1vuLGflybYvIyCeVglCnOo0lE1Lpldw1JbA0yZX5hl8tE/AqRytDIYcZYlsDRrc2WV9cWdTVSnj1McXl4SJ7gfROn3lO7tozhNSeN/qazxPw1euhfKnOWIT23Z7VPJmtSgJPEWwI1f3cvoRp5ypPVXm2+5CWzyiuu8V5Y9Say0g64rac90aY1NjJDSaIpNbB0XqTYPdEY8FiccFBB+xphLBmi45L4aXjDMlXJahvbgklpjhFDliWMl05ZVoUs4GVQlmSRaK5gAAgQABQAAiAAAKAQxBQAAACAAAQxBAAAQc8YhmgDACIYAgKGAIAGAAAwEMAOf13P7LrYfY6Bj6vHX0yusZ8oiV4U32MW1qMJ1LRfcoZLh2vqV1Rhl/oURurmtLEItInUpa2m3siDup03oowy/Uk03bVmu+pPVubLTqldyUK0PzMFGpc1pJTbit8vHBbTdTU1JPbuWpjt6FVswckca7v7uVSUaWUvVHWs1rtn64OLdwr+JKMNn29zMrplsqdLqFTzeJ+rLre7rQq/Z7lc7JmalG9g3s/ozXQbr/voNST7lrGKnpC8Lq9SLeMZPV52PM014fXINL54nZ6hdK3tJS742EZrH1bqnhZpwaz9Tzta8lOW8m3/QU5SqzlKby3vkz40lZWSr1JLeTwRTefUh4uOxJVs/hyQ20Uqs4teVHQpXEZRSlHf2OdTcZcrH1NlKEVjLwmZdI6Vte1aLXh1G4/wyOrbdSp1cRqLRL+h52rCWMw3XsVxuJQ2lnBdmtvaKSZI8/wBN6moNRnLMfX0O7CanFSi8pmpWLNJjEMoCq5hrpcZLg5IPM9Qpxpzg4RSTTzgz08SaOj16iqcYVFxk5MZ6Jr0ZG5Wtw5xzjYy1JVXNxUVlGrxNk0ShTjPL7mot5YFVqvEaixj0WS6EalTHl29i901qwjVSpJQbk/pgu01FHhVoyfgryrhvkUKN495y0+iRvipUs94lkJJywS2tcM1Om9K1yy0yU56Wl3ITr6ZuK4IJuXmW+eDNOom5TnJRhvJ/0NUIqjFQhvJ8srpQUE3nfuzTbU21rfL4LI51CUJPbP1foXUKTxhbInpT37IvhFxXGH6LsTRsqdJasf1LZSiliOEl3K5NRWP6epS5tvZZfojN4anLP1GUFReOTi2VJSrOM9m90egVs5PM9zLXtHTnrisGWvVnhRlSnqi2seh0YVI3NvKEu6wyuDTxLHK3RU26VdJfLLuWds2PO3kJ06soSWdPsY7iuqsbaKbzTp6X+rPTW9m73rEoODlBwkm8cPGxwupUYdNrVrNJTlqX3jXb0PdjlvThXPqrKyXWNzUtVJ0nhzWnPoUze25KFGoraFbT5JTcU/c3e0WUq9Wm5qE5JS2aT5JxqbJNZRTT31P3LI4NI9P8OVukyuqcPs01cv5ZSllZPT9UcqVpWr0aUJ1oRym1lnz3p91GyvKdw1lQy8erwW/tu+Vy7iFeWZcrlfTBi4bq7YripUrVZVKrcpyeW2VqWdmWVaniVJVMJanlpdjV02yt7yoo1byFBt8Si8m+kZatlWpWtO4xmnUbS/I6PTqXg2up8yedj10ul2dLoqt6rdWlTWpSWzZ56rCnCn93HTDhLPB588tzTrhOSh5kmX0Y4KINRxnguVXfEeDzPRvTdRSyaVg5CupU5eaLNFK7Ut98F0b26KaTRYsMxxrxklvuKd2qa3LobZJGapkqj1Ck8eYl40aj2Mmz1Y2OjYSzQa9zlPfODdY1FCDy8JmsO2PJNxtmlJNPfJzuoWVOvRdGpHMH6co6WdiuS1Np+h3l087551Dps7CtiXmhJ+WXqZarxA+g3tnTq0XCrDVF8ex4jrHT6tjVafmpt+WSO+OXDLl1PlZdbxcpJJZfGEUzTeEt23hI938MdDVnSVzcwTry3in+Ff8AkzvlWXp/RalhRjd1niq2vJ6IfWZTlcJcLwpZ/Q7/AFOWmhHKytSOH1ma+0U9K5hJf0Z4PLf+eO2P6PHQ+Zm2mvKjFD5zTVn4VD3fB7veYxyk2VWrGnJqG77mSU23lsjl5eQUdTPNlncry6a10kplqWfYiqeOxdGlhZjszm0KdLU985NMYYWHv7lajojqk9Ht2ZdGUNPzZXqSxYjpax29zpdM6nWtZ4fmh3RijzjOYvuFSDTytkxrS8Pb21eFzRjUg9mWnmOhXzpXCoTfllx9T05qXbnZpj6nR8a3x37HCt5Lh9j09SOqDR5PTKFeovSTJrlvCtspwijCrucLhtcEZ1Ws6iMJw1tuSNOm3Rhe3MpLw5JQ7polV1qOvO/fBRb16MI7y/Qsne0VD5l9BYS6SoXjUvPk3UqynucfxY1sKK+jN1snBLJLDboxaawC2zghB7ZJprXvwQZp0MVo91ydKCxFIzJ65pL9TUIxnd8AAArmydTrytrCrVjs4rY+cXFadepKc3qlJ8s958S1J0uk1JQaXCefQ8Am5cFiU4Q1M3W9uu6IW9PCyzZT2Ja1ji0UKMF2N0MacYRkpF8WR00bowb+VGO46VTrZktmbkx6vcGnmbmznbyw+CrdcHo7mgq0TjX1DwWmkalcssWaE5ak+GnyfQOjPPT6bdTxG1yfPk03lbHr/hStKdvODmvK9olrMegIVv3UvoTK6y1UZR9UYbjy9xjxptPKyZ/tE3J6FsjR4bzOL3eWjBVpVFNxi8IsdOV32upHaUMI1ULnUtng5f2atKp+8292XKlKE4uLxvjGTekmVdjxXoM1S4q8RaSLq0JQt08b4OdUi5SXmyu5l0vDXTqzfzVF+putKkk15so4qspTqalU0xfY6FC2qU8OFTPsKzN13YT1JMg4vxG0VW2uEcTLtXm3eCFiutW8FJt4SNFCqq1NTRy6tSFS4cJZ9M9jV0uMo0JJ8atgXGeu24AEHIAAAAhiIAAAoBDEFAAAQCAAAQxBQAAQYAEM0gGIaCGAhgMAAAGIYAMQAM5vWZz8KNNPEZZ1e50jm9Y+WL7YZFnbyVxbypNy/C3sbLT9yi+vQ1UFnfKyV0o4ikuBVk1WunSjNLKL4WMJPKyvoVUHjGTqW8lgy6yRl+wzX/Ven6FdSlGnsv1Zur1lFe5hnUhqfiP6BeHQ6dlwf0I1LaFeTjPZp7ELG7pQg/NhoVa9ozqOKzq9vUml3E4dPivmnJr6mh28IRwooz0rvEtM9manVUoA4ca7pSV/ScG1juV9duZTcKSltyzdXf3mr0PPXVV1a8pv1waxccwpRjHHcIUfE43RTDMppLuduztlCCzyW3SYzbDHp0pdg/ZFTVw8Ho6FOPoa4Ukyezf8cePn06tS4TIwdWntJPHpg9qraMuVkhU6dRmn5UmXaen+PLQreXyPEvR9xa41HhrEvRnWvej7Nw57NHFqxlCfh1o4kuJCprSaXhy1Qe3odvo17nFKctn8v/g8+pSpy0z3L7ao6dXyvZ7xZDt7VPYaM1nWVahGXtuaTTBjEKc1ThKcniMVlsqOf16nrsW/4Xk83Dzx0vk61p1J9UqV4yaUIvEYe3qc66t5WlfH4Xwy3G62uOXxKjLMdMjRbrEt3hIyrnUiedeFkkarfiDmssui1FYzsvQ5nnT4zFdy7xVjTq5NaJk68XCUcN9tgqKNNNr5sbbGGjcNyaxlJbIVW4lCHneX2JouW1FSWuemK3bNaiqcopfhRms4uVfU+yybLmHh6ZP6mJ2ZVKC1yUPwreRujtFdm/7HPtn6vnzM106ixrlsjTDXSisan+S/5JykorLMLvU3qz5exOLnXw5rTD09SWrJanFSrVM76fU1wpRjHCRCGI8cFiZnTr0HEhOKkmmTlVVOLcimnVlcZ0QwvVksVzriMreqv4G/0LqlBVKalH6ouu6TlBxnHDZTYVtSdJ8p7E6ZrFZ9WuLPqVO31R8Kc9LTRT8WU6MrenXhDMpVMOa9e5V122dK5VaOcPdNepn6j1Cdz8P04VZLMK7wvVc/8nrw6lcMnFjQqXNaNKljXL1aX9z2Fj0DHSVaXko4lLXqg86WeLqNp6l2PTWnWlYdKtlVzVqzaeM8RTOmXbLk9R+ywupUrOLVKG2pvLk/UytYZo6hO2ndzqW0vup+ZZ2az2KqcZVvLSi5y9IrLOk6QsNwzh6c4yKG8Eeq6b0KrX6JUt61J0q0peJTc1j2OV1LpC6XBKvcQlWe6pwWcfVkmUo5eCUFmSIcsk+H7F7Hq7nrCmqdhQknCNNKcl3eDn1qsm4xz5cnM6e83kY+x0LtpShFLDR5fLxXp8f6tCy6b2zj0KvtFSG1Ok5P3NFs8QRfGlGq9tmcHTTBG5u5yxKmks84GqlTduOlm9201tqyjPUpJSUEt+5raTGtdvTlUtta5wcyrWk29Sk1nhHdss/ZmsGCdrmcsbdyStWOYrmNOqoyoZ35TOhQu6NRYj5ZLsyUaFR7eCmaYWSfmqQivZC2MyWJJ/dtp5IVK0tEIweF3J3OmlSxFYKaC8WlCWflkSNaegoy1UYN+gR3k2KC00Yr2JQXlO8eW9hrMdzidTs1cR8GSzTe7foduTxBmVRUoVM75WCy6rLw1vYuj8Q21Cfmh4mU/U+i0+DyF61YXSufD1ujvDJQ/i2/n8kaMF/Lk6ft0let6is0Eu7kjjdYp6alKb40tf0M/TupXnUnKVxUjiDWMRwWdXlKravMuF6HzfPnrzT/AKenDH+jyFNZq49yyvLW/ZFdHeoyctkljlnr8l3pzxTt7R1TrW3SYacyjku6Rbrw03ud6jRS7GI3I5VHpMJcU0Wz6BGayo4+h24RUVwXJhXmp9Bc46d/zMdb4ZuabzD5X2PZppEspkV88qWVzaN5i9PdDU1JYfc9te2sK0JJxXB429ofZq7XCyE0jTloqxknhrdHsLC4+02sJ9+H9TxUZ5w/U9D8N1c06tPPDySds5O4+DzNwlC+qp/xZPTHnesU3C81dpItTFRdUYummlycyNnN1NqmEdPXqor2KoQerJdus5OjYRzmdV/RGhWFrF50uTXqydKnnY0qi8Y/sLWtMypxjUTSwi7O/oSnTUUQXJGa1RliKRNPMccsoT4NFr+8RD40UKemOWty4AL04gQxFHmPjG5nGlToRklGW8keXtoa5ZZ2/i2nT+0+JBzlJ7S/hRyrZaaKeOR8PrQo4LafJStTedSQeNOD3jn3Rl026METTwZqFwnj+xo8SJqRVvJB6sko1Id2QdaLlhNYJYbW09+TD1WDdNaUbaUk3gLiKcGmVmvLtYeD1XwfSjorVMPVxnsebvIqNdpbHr/hahCn0/XGWZTe5b05fXbIVVmDJifDMNx527kqV3LtkolThUezH1h4vn2SRRQqY7iO+Kz7M1vkhTp6qy3y0aJ1YqPuU21Wn4zzyaXh19CnSw/QxuzhrbibIV6ThiTwn3Mlap4dT7p5TIojbb42NNKlGm+cmehcKbw3glKqlLCCzTdF77EuWyujJaU+5alsGbWCVGTuXPHkT5OrQio0klsZ4rD0+rNcVhIjGd4PgQAHIAAAIAAAEMAEAAFAAIAAAABABQAAERzx5EM0gGIYAMQ0ADEMAGIYAAAAzL1Cn4lrL1W6NQpRUotAeYqt6Gu2OCmPY23sY0HOM9l2ZhTWUZdGlPSkzRTr6Y54Kox10tmK2gp6oS5KbPx3KWt7rsUVm6k8sK9OtTk0llIlSak1mpFezLIzvaUKLaWzL4U9LTS3RfTi1QbjcU3h4S0lVaUoRy60ZP0US2EK4lJtNR3JW1aUovPYy04XFfU35Yrv6my2p6Kbzu2Zblu1F7VcaEmcGpLLwjsdTeKKjnucWe0mMXPPtt6fTUqqbO/SXBxOlLLz2O9RWSXtvDpppvBrosyQRpoh0ao85LEVQ4LEwiWlPZ7nJ6v0qNxSbgsS7HWTyOSBZt87qKcG6NZYnHhshSraJJPsz2HVul0ryGcaai4kjxl5SnQqyhPacX+ocrNPWdGrYbpt88HaR5ewraPCqeyyej8WEaeuclGON22WJVx5r4k6wtMrO3ll8VJL+xf1P4joUoSp2z8So1hTXCPIzm5ycpPLe7ZuMWrbK7laXUaseFyvVHroOjfWsZLzwkv0PEs6PR+pysqmie9GT3Xp7nXC/wCs11a1lVtm2k50/bsU6crMT0FKUKsVKLTi90yq46fCeZ0/LL24ZcvFvmLM9cVx4VXpw+wNeJLWpYRbXtpReJRw1w+xVCOrK4l6HPdnFa1vmCjJxeqUhuUqssvgnGiibSSMW7bxx029OpZivWTJ9WeKsKa4wa+mwUqFKeN0jH1be8+iJMdM27UOrGlTzJ4T5M0r6VWeMYj2XqUXc3OrGCe3LJWlNSuIyfbcLI6dK08RKVSUlLsl2LoUp0ZJqq2vRnL6jf141429B6E+Z44MlCNarcLxKtTGrGrfj1NTEuWunqI3Uk8M1wk5wyjz1N1oyUXLUlxJnesXqo78mbw3OVN1XhSi3N7GKn1+3hLSozx6pF3Ubd1GtsrPBiodP03CqppNPKTjlFx0mW/jr2/Ure/g1CWWuz5RiqQdC/1LaM/7llt0unTrutCbU5PMn2ZZ1CDVNT5cHkxdNSccp3VCN5atPnH9TxHVIVbeoraosRjJyX5nuraWYr3ON8U2KqW/jxXmh39jp48tcOOUeRm8wRZluaTecRwidvQVa6o0JPCnJJv0J3FrVt7+pQcG5Q22X9T1TtzVQinHDRbb1qlrU1285U5esXggthTeE2dEe36f1pUOkU7i9qtzn8q7s4XxJKhXrRvLWprp1Vus7xa5RyalWpUVKM5ZUVpS9EQqPMlE560qcXtkb4ElskShTnWqaKUHOUtkkjfxF/S9+oe2DoXKTqSx2Rf0/wCH61GhO4qSxVx5YL/ko3k55WHndHk8vNenx9LraX3a9TfbzXc51umoZNCk4o5SOsroTqQhzIxynGU3PVhIzqpmWZFc1qk2u5Tbt21WKpZUlgjVqRjmcWmkcZRqKOmOS6lRag3KTY0bdWncRkuck3VWDixnKEnhmmlWbyiUTu6mqJdZUsU4NPKbyZqizHc22EoyVOEd3nf2JOy3h1pcJE+EkR5kNs7x5KVR+RmaMtMJF9X5DJN4iyUcXryi+mVZPlf+TytNeU9T8RPT0pr+KSR5eHynbxJk9B8Or/D1v5v+DZ1La1n9GYvh1/c1V7mrqjStJ44wz5P5H/6Hrw/8bydH94yyHnrqJXQ2q5LrT/PQT7s92ThHrOnUfDoxydODOfQqRjFamkkaI3lvF48TBl0b4lqMdK6py+Waf5l8avcouAy1bynT3nNJFD6suKNOU364FHQlvyea+IqKS17HXhfTn+9p6PdHP62lVs543ZkeWoSWrB6b4Yp4hVn6vB5WhHDk2+D1/wAOJq1b7NiM3p2Tm9Xt/GovC8y3R0iFaGuDXcVmPH+LKOV37olGunhm7qdlhSrUliS+ZepyIOLYl26SukrrS0+xbC83MUIRa7lkIxj2NLutNW4k8DpTzuyp4YQ2IaboSyzTbNeNFPhvBionX6VbOpUVWS8kd17sk5peJysbSlKOcuLwwON1e/dh8RTw/uppOa/5OtSqwrU1OnJSi+6NWacdpgwEzKvMfFzToUorvLJ59pwpR+h3/ilrxaUZJcZwcmFPXBpEjWmSnLMXJuWlctLgnOUfwt5x3QOE6alTaajLlY2JUk1GUVHKly2smppOSpzxL3NSm9OWU06Lclnsap0mqeIk23NstapnuyqnjO+X+YThLVpe3q2Sk3Qqaac9awsNLZv3NRi3lqttLntJxf1NzctDUnlruc9tQqRTSUn3hujY8xt5MizTg3DdS5l33Pb/AA3S8PpcE1u3k8x0i2lVv4bZ3zutj3VNJQSWwv8AjGvqYhifBGnleu7X0vdHPpTalg6vxBTxUhUxtwzmUYptDFvel06mI55ZgdWarZW250LmcadPSlvjZdzm5k5PyPJvWmfa1r+0uS0JsvoTkoNyMKjJYai8/Qvp1pxxmD+ga3lFzqLXmJohUbfuQpQpVXn5ZPsWwpKE5R5wSxcc9ttvUkzdCWTBSWMGmE/MZbXJ4qo1GWnFzqccbmoOWdMQAGQIYECAACkAAEAAACAACgAEwAAABAMQRgAANIYAADBAADAAAYAADAQwAYhgcfrtLNvqxlZRxYvg9P1Ok61lUiuVueWxuRY32tSKWH3LGtFZTi8HPhNxZpVTKT5C7b2lPf1KJ0k5fLv6kIV+zNEK0ZRfqK1KjB6UoqKZapOWzgFCKqy3WxrcIQ4G13UYQahxj2M1SWjKT2NFaulDDwmcurW8SWmO7b2JEyrLez11EsnNqLk6FxHTVcXyluYa3zGo5ZOh01aYI7FKcovaK/NnL6bHVBeppqupHeOWxp0l1HTVSulmOh+wUuozjNRqUce5xaVe6acnV04fypbmyFSs465SyvdGtJ7cu9CspLYuUvKmcahVkpxysJnZis0MoxXSKq99C23acn6IjSvq1x8lLQvWRzrqrNN4WH7lFGV1UclG48PHrEsx2xctV26lSePOl9UeO+Iof42T9kzuWc7ypLFbDxw1wzk/EkMXm65iJOUyu4nZ/wCWpfymbqV7cVn4c5tQjxFcGixeLWmZuoQ8zaE7S8xzZbojkngjg25gQwKjr9D6m7aoqFaT8KXDf4WeupzW3dHzpHpvh/qaqQVrWl518jff2O3jy+VnKPRyoxqLjJhuOm5aqUViS5XqbKc3FmuEozW3JvKbSXTy8niTWMP0HGnOq1TgsylsjodYtYxqRqQwpy5XqWdMna0MQlP72XdrH5HluHLtM5popzpWSo0Kk1HbCbeMs5vWppV4td1jJk+L6v3ttTT33ZgoOpVpqLk2o+vYuaTk5y1VJY5extssZ3MTpyjBy9DVbP5cd0cq64unC1hN6kty5W7XsvZE7NYSybfLGOWTbeowuio4eP1NNi8t+hnr1db0rZeoWVxGMpKLTxyFjoyinnPAlRg+CqV1TlU8Np5x2RTGrOjLEste5NK3qnpjsZrqOYST4aLqdbUk0K4w6YRlsp6raEx9TpqrZVYvvFlXTXmjOHeMmjRdf5Wf8pqOOTzXQ6XS6lylXdX7RHhcLPsdf4hm6PS6k7eC8RtQqTx5ksHlbWrC26l4s/kUm8LuXPrVzUq19ctUKqxKnJZWD2Sb5cawJ7bldR7xXqyfJVN/er2Ol6RdN/er2Q8edEIp1Kvl/U2U6Kjh8s45eWYvR4vx8/I39M6DcXzUpfdUn+J8v6Hq+n9Mtun034MMyxvOXLMfw/eOvaeG356flx7djsT8tNr2M+9yjGeHplpXDeB5fqKUOpV4pY3PVQXkSPMdeho6o5fxxTMZdLh2haYcXHO5dUp5jn0MdvLTM3wmsNPucnZza8qlOWVHVElC442/ozbUgpR4IU6co/hyWVSVZqLagm16dyH2qsouTt549kalKSWI01+pZFVp7SSUS2rNOdCp40tk4v3WDZRp6IJsunQhFKT5ITmu3CMojWlhI7PT6EYW8J43ayefk3Vrwprls9VSjopRj6I1hOXPyX4ku7AF8oPg6uCuq/KZJ8GqrwZpma1HA+KXixpR9Z/8Hm4fKd/4tliFvD3bOBH5Tv4mMnb6BLEKq9zX1WWLOeOWmedp3da1z4TxnkprdTua3knPZ7YPF5vx8r5fd2x8smOlcdposU5q7ehJOG7bNfQ4wnfYnjOPLn1NF3aqHUK2I/PTz+aZ1y7STc2129C4r0lUndSjtnEYLYyV7ipCbjG5nLHLcFj+x3bCnGVnFNcorn0SjPK8yT3wiRqy64c2jc14rxIqMsb7LB0bb4ksXRk5ykpRWWsCrWkrK0q4qS8PDcs9y7oPSbeXTEq9GLqVE221vuW6SSs13VncTjKhVzBpNaY7/Tch1SFWnGlUipQ8RYlluKz+pZ06zmnUt86Z0ZtZ747G/wDZlN4c465Lu2WWHra5nTaNCrJ061LMk8Zy2mZ+u9Nja0ZVbapUilzHU2sHpaNCFBeWKX0Ob1uDrW7hFb1JKK/U51v14cKyoxu4U6T8k380sf1PWdLowtqCownqx3ZxLG0Tv6m3lhsdy0o+HWl6BPWabgM9e+tbdZrV4R9mzidS+KKEKcoWalOo1hSawkHPbZ1a+o0bmlbLerVeGvRHnLmhK2uJLtkxWNapX6tRnUk5TlPds9he9PV1R2wqi4fqbmPBMuXEoS1RL1sZ1CdCq6dRNNF+cIy6yrFxuNPcp8RaduTsdH6VUuFGtcLTS5S7sSbW2SbqzplhK68z8tNcv1PRwjGlTUYrEUhQhGEFGCSiuEjD1u9jY9Nq1W/NjEfqbk045Zbrw/X7n7V1mvOL2UtK/IXTOqVbKe3mpvmOTmzk5Sk2928i/MrD2Vv160rPTOTpy/3cHShVhUjqhNSXsz51PdJrklSua9GX3dSUfozNxaldv4mlqvksZUYpHOoTSNKuqlzZNXHnk1KUZd9jlwqYZzsdMcnUzCay0tiipUi5aaa39SjxnJYWyKpuS+V4Y03cnRpLNRReF7muVHbOU17HEtq9aFTMvMjY+qyp5Xh5b9ho9onVpU5S0Se/YonYVE/I00Sq3P2iMZaNMl3LKFy0sSBxV1ta1IRxLCJ3K0wcfYtoV1Llma5l4kmogs00fD9N+NJ84R6eOyOR0G38KnKX9TsBzAhiA5vU7bx6M4d+UeYpNwqYkt0+D2dxHKyec6lZqF2qqaUJbv6kx4q/GBydSrLb2RbQgtbUtg0uVR6FstyeWnusHSmC+FJZ2f0JyoDptbPuTcpbYRK6T/6yqi4T1x5Rqi01KT5bFGMozzyvcuqU9cdcO3KL8Y3PYQexOEt8Ldsyyq427nW6Vatff1lj+FMY4+1ayymMbqdKFtY1KlXZ6W37HI6Hffa6M4ylmUJbfQw/EvXfF1WdtLyracl39jj9JvpWV3Gf4HtJexvOTqPPu917oCuhWhXpKpTkpRfcsOLoQDEQAAACAACgAEVAAAQAgYBQAAEIAADAAAaQwAAGgAAGAcgAwEMBgJDACFetC3pSqVZKMV3ZG4r07ajKpVliKPIdU6nUv6n8NNfLEsiWt1O9rdV6nGnrcaCeVBd/qbeodKazVoxz3lE5HQJ6epQXGpYPb08SWHydJjLGd6eIlBp4Y4to9ZedHo3Sbj5J+qODedNr2jeuOY/xLgzcLGtysbb5Q4VZLkNO4mjKtVK7cO+CU77G+rJhcEQcEn6jRur6l1OrlJ4Rp6fS8sq0u20TBFM69KPh2SzttkxVjlVpa605P1MVTeTNTed/XcyzWWzcZrr9HWYo7Doxa4OH0uejCO9SnlbGa649IRsYZUsYZfG3z2/Uvp4wiUpKMXl4DWmKpBKawdOhvbnLlVxPOMp9zrWrUqJmtKqlsqq5w/6Ff2OLfnppl86mh5a2LYVFLhl3U0jToQgtlg818X0lGrQmu6aPVN7eh5f4tlqVBe7GPbOc4YLR/wCHil6kb9ZipBa7W6+qLLpaqWPYt7Y+ORJFbel78F7XYg1nY6uSvKfAyPhpvbYnpxwAiVKcqVSM4SxJPKZHA8BHuOkXkeoWilsqkdpo3pSi9jw3Sr6VhdxqLeD2kvVHv4Spzt1XhLVCSymejHPbGU+uBfXk6nWPBl8qjhf8lPU6b8FNc8lF7r+2qT3mp7e5oqKrd03SSipJd2Zzxu9ue9VX1ehK4o0Lh7yUEHTKDdu5SW7OrGnGvZxj3XlaK7el4UFHvnc55x3xZa9HNGUVzsiqNPwnH0NV1JU7dy9ZFVWvSnGMI1FKXOF2OVjtjXQtp7Ivr1fKlncwW0mmFSq4OTkm2uxiOi6eMBRgtTl37sxUrideWFiPtk329G48SKi+Xjc1qrpto4fYdxT1ReROzuJqTdTTpe+DJfQubfywrSk/QaqcUQr+DPS+DVOrqicujCq5Lxnqk/Y6E8QWkzVqnpzxcXEfV5NV08201/tZz+lzzdVHnOW/7nRuFmnJexY5ZPn1d/eY75IR+eSLLhf4ifs8Fa/ev6Hux6cE8Y3yQjSc92mo55wdLpfSLjqdTyeSkniU2dnrPTadt0ulCitqUue7yY8uWpw6eHGXOTJ5+EVBwSNHsULPir2LkfP39r7mMkmo6PRbhWl8svCqeV5/oet1a4pZy2fP6lRwqRa5W6PZ2d7RjYRua01Fac7nfx34+f8AmYc+0aru6p2dvUr1XiMF+r9DydzVrXtJX1R7OTjhcRXYp631WfUKqjFaaMXsvX3Zu+HXTu7Kra1N8Pj2Z0vLwy6rHTlpkmdDGuGY8ma7s6lnV0S3j+GXqW0J7YOVmnol3E6dXLafJop4bS7GOpDMtUXuSp1XDnZka3/rpxVNcLck5ROd47XchKvKXG7FNxou6qbUY8mec9ENxR2zKW7KZtyZEbOj0XWvVOS2juelZz+i26p2ynnLlvk6Pc7YzUcM7um/QXYBGmFVVmd8l1V7lHczWo8x8WSzcUI+kWziL5UdX4qlnqNNekDlfhR6PF0xkrrGb8aNNUzyXmRfIkXU6kqVSNSDxKLymeurR8e2o3dFRdTGWmuU+UeOPRdB6hGdNW1R4lFbZ7o4Zf664X46NC6p0kk6dWCXZwbx+hsj1Cjp+WrJ+1OX/gjT9C9bHN2YrxVr6Gh05UqGcy1/NL2x2Oz06K8JexjqS8o7S6lTbTjyyJBc22i98ek9MmsPPEiSr10t7bL9YzWP6llSdSssyilHOxFNoRUHUuKnFso/zVF/wVu1m6qq15JuHyxitl7mmMtxV5qMHJ8JZZCqKVCK1Sjtl5fucD4g6jU+1eBRqyjGK82l8suvPiWn4DhbU2pvbL7HmpTcpOUnmTeW2ajnnlNaiU56t222UyY2RZXJp6Vn9o0X/uPotBaqafsfPejxb6jTUed/7H0Gxy6UTc6RG76bTu45xip2Zw7iwq0J6HRnJ9sLKPR3t5TsKGuW838sfU5cur1fKlHDny2+CWSuuNsi/pPR3LTVuYYS3UH/AMnoopJYSwjznSetS+3O0r4afyyXb6no0GcrbeTPC/GPUvtF4rSD8lLnHqew6jdRs7KrXl+COfzPl1erKtWnUk8yk8sIhnfcMkeNu48+pUN+hB8km/Ur1qT2eSUaVdfcRotfLnD+pSvmIDTMZN4rKmYY09yapV3HPhNr1SDOYHQ6dfyoxUPLJejJw1ywU6U8qU6UtOd8LGSTShPeEvo+T1NO/pTp04St1s84WBXN1aTnKX2VvO3YNaefXh1KTcWljlN7mfdvY19UpKpKU6Vu6Sb2b2MtKPhrD3Gk2nCrNbI6fS7WV1dRj+FLVLbOxzopZPSdGzb0Yyx863+hOIXem+2pQoxcae0cvBeQhwSIgADFe9VtLFfe1E5fwrdgbGsrBwurJLKzmS3x7HOvviivUzG2gqUfV7sh0eVS7hWq15Obm8ZZvHDdZuWmi03jLV3FWiue5VOr4FV0prGOH7DqVItZTWDpplO1nrl9DdRWqa9MnNoT07G6nUcFzjuxpd1qaTm//wCwQXlc/THBChV8WT0rKN9vbYk5y3b3NTC1m5aZ+n9P3VWst85SfYy/EfW/s8XaWs/vGvO129jR1vq0On0HCnvWmsRXp7niZylOblJtye7bNZaxmom7bunlt5JJkEM5K7HSOrysJOE/NSfb0PVWt7Qu4KVKon7dz56nuy2jXqUZKUJuLXdGbNrLp9FA8zYfEcopRuo6l/EuTv215QuoaqNRS9u5zs03KvAAIpAAAAAACAACkAAACGIIAAAMAABpDAAABiGADEDkorLaS9wGMxV+p2dD560W/SO5zbj4i5VvS+jmNJt3spbvgw3XWLS2TWvxJL8MDzV11G6uv3lV4/hWyMbZrSbbeo9Qq39TVLywXEU+DC0SXAY2KydCrKjWhUhtKLyj6JY1IXdpTrw4msnznB6v4O6h5pWNR7PzQz/VGsbo7emSaCdONSDjKKknymXuBBxcd0dEef6h0XdzttvWD/4OJUpTpycZxcWuzPduOpGS6sKFysVIb9n6GMsZWpk8XJMr0NyO5fdHq0IudNeJTXpyjn0bapVqJU6Unl4WxyssbmqLKzdxcQpRXL3fojf1adOCrQg/kSjg7nTulwsqbk/NVa3f/B5v4npeDfKUXjxFui+vBcudOQ3vj2KJclj5l9CqazsSJXRs1hRaeTrW9XGxwulT5g+zO14fl1Il7dcLw3wq7FU6jqS9vQrg3o9BQqQi95JfVkb2U51IZSWUbrO6ailwzN4tDO80XwrW8XlTX6F0bbG51U9SwjNGcqNTDexbG9opb68euhlNS4t60moSUmuy7ENtfjZimec+KMtUm/Vncop40vjOxwvieonVpU1zFZJO2c+mW1/cR+qL5rMGiq3WKUPqi6S80kL2z8ciosVGitouuY4qyRS+fQ6xxqp5hLPKLIyUlsLkradN5jwVFrEOMlJA0VSPRfDvVXFfYq8vu3vDPZ+h50lFuMk08Nbosukej6zDw7ujOL8r3yX0YtVHNfwpmHxP2l0/LlirT5/8nRsMzpQk/wCHDO9u8Xmymq0wzCbrQTcZfMiUXqyyqjUdOo49msYLIPETzZXb0ePpj6nhW6XY40Yujc06q+WWzOp1mrooSfojn28ZXHTdTWWnyc7t1jsW0tkbKtJTipx57nBsL1RqRpVNnjZncpT4w9mZ6dZdscrdxlrpbP0NtpdVoSTnqznki0teC6lHcu2mx3GI5U9bfbcjOMamJyWPYIU/0LtHkLak4Y3BOqppbRM1xU0wk28G6o1GGODgXl+qlSpClvpWnJzS1PoFbxZTfuzuVntg4Hw9SdFTcnuzuTeWsdzcc68HdeW6qL/czp9D6NO+uI1q0cW8ef8AcY72hp6hcN/xs9X0C7jWtYQ7w8rR6P5N/wBYt8OUx9q61OlChSjCnFRjHhJFFxQVza1aT/Enj6mmrONOGqTSXucq467ZW2cS8Sf8MP8AyZrnLrl5RxcKsotYcdmGtR+ormt9ouqlWEdCm84FGODjPHy92X5n9dY9k05PUySlKSw5NpcLJGb2xwEPlOsknTxZeTLPmoyj3NHSrz7Bfwqv5G9MvoVSTxkon6GmH0idtSvLfEknGSymefu7CrZVPMsw7SR0PhK9+09O8GTzOi8fl2O3UpRqwcZxUk+zLZLFxyuNeQROK2wzqXfSnTbnRzKPp3Rj8PGzRxuNjvM5VDhH0FhLZIucUiOnfBNLtQ0bukWErm4VWovuob/Vk7OwldTy9qa5Z6ClSjSpqEFiKNY4/WMs/jzFHqa6d1a4tazfgubcX/Dk7lC4pXEdVKpGa9meQ+JVp6vUku+DDQuKlKWqnOUX7PBvpxfQmw7HlrX4gr08KtFVI+vDO5adTtruP3c0pfwvZlFtR7so7ltRlS5MVp5D4llnqzXpFHO7I2/ETz1qr7JL+hh9D1ePpjJVV5KZepbV+YrfAzSGSgm947NehAspHOTbT0/Qa0p2uJtuUXjc62cPL4PNdHuPCuvDfE1lfU9MlGpFp8M4546unbC8KncQk2lNP6Eqc/r+hno01Z1JOMYyi+zN9K8bTXgxy/ckjfKyFVx2cJP8ii5uadOSzmEs43RtncVJdoxl9DPWt4125VHql/RCyQ5TjipBSXdGTqs/D6bWln8DRshFU6aguxyPiWq42DhF8tJmYmXTx7XqVuWXvsWlcopvPc6POZEbDAG/oMXLqtJJb7/2PoFnHTSS4weE+Gl/63QXu/7Hv4Ra1Jcmp0jzPWalav1SSerw0sRa9CUpSn4VvQjKUmtpF/U14XUU9bUIw3SJW1xo6latPVCaxhrj3Od/Z3n6uj0/pMLK31YUq0t3JnVs6jlDTP5kT06lkprJW8XWbworLOri878b32mFO0hLd+aSX9Dx2f1NfVb2V9f1a8vxPy+y7GPggGLcOPqJP9QI6G29bz7D2UdiRDOVsQNCezCJKSySzZvSdOWVgmoPPoZVJwl7GunWTx6HOx1xq+EqySSqPbjIZqynmUm2WRqU1DfkPEhyK0nOpKaWpt44yzNOW46lxEzSqantuEt000nrqRj7nr7eniMU+EjyFosPW92tyy863dV8whLwocYjyPXbO3rbnqVpabVa0U12W7ORd/FNOGVbUnJ+stjys6jb3eX6kG8mvVn2dS569fXGV4uiL7R2OXOpKTbk22+7ItkclTYll7I9X0i38CyhFrzPdnnum0PHu45+WO56yDUKa7JI7ePH6xap6jC2dDVXkoPs+5yFb1Gs0n4kfVM09RtZXn3utpw4XY5NKvWo5jTnp+hrOTfJjb8b6MasqmiMJZXsda06fJ+as/yRwqV9WoVI1Z1ZS3+V9z1dpWjc0IVYcSXBcMcUyyqyEI044jFJGbqPU49PtnLmb2ivVmmvVhb0ZVKjxGKy2eH6jezvrqVWXy8RXojeeXrExm1VxcVbqtKrWlqnIrEhs8u9uhoM7NiyN8YIBDyRGBOLLqNepSlqpzcWu6ZnQ0wrv2PxHWptRuVrj6rk79p1O1u0vDqLPo9meCySjNxacW0/Yz6rK+jcgeQsevXFviNR+JD35PRWXU7e8itE0pfwvkzZpqVtEAGVAAAUgAAEAxAAAAGAAA0yBiMd91O3s01KWqpjaC5B028GWv1G1t8660W12W7PM3fU7m6k9U3GH8MXsZOS6Z9neufiHZq3pY/3S/8AByLi8r3Es1akpe2digDWk2N2DEMIXImMGAJbIZBTXD2JooMFtlcStbylXhzCSZUGAPqtpXhdW1OtTeYzWUXyhlZR5D4L6j5p2NSWz81PP9Ueyj6mpVrM46WSjh/Mi6cMrKKJxxGT9jbLyPU+oVuqdUnZW1V0bem2pNfiwcqfUJWU3StKjlh/O/U0X/TatpTrToqUtT1NrlHO6fToTqOd3PTTh27yfoZyhK7vRPiG/qVHSrKNeCWXJ7SRl+I7yNzdU9K4WWmT6dUoVqlZUXoWfKvVHJvamu7nJb4eMmMuI1EW9myqfbJbNYiimoYaq6i/CuItcTWeT0FtUVSng8pTm5Vl7cHbtqsqeH+EVrCutDEqeH2M06EqdTVTw1nLi+5ZTqLXztIvayScOutijfUn93UouL1J8ZOkrq3hVk505RUltmGDBTjF/NFM0qnB41b+zZrZ6xZVrePSVOhT05SWtophbU7dJQWZPl+rNUMacJYRGSS3fJi01IhKcaUHJ7JI8bf3P2u/qVO3COn8Q9TUY/ZaMvM/na7HDt922yxzyu7p06bUacF3zk0v94/cxQ3aybJvE4rtjJitRzr2GJt4Mj7HQv3x6tHPZ1x6ccu0WD3QMWTTKG9OWVwWqSkhYTIYcXmPHoBYMUWpLYZRosrl21dT5jxJeqPT9LaknpeYvdM8edr4dvPDufBm9pcHXx5fK5+THcduvBqT9RRliBorrVBywsrgwVamimzjnNVvx9MvU140XDs0YrVO0t5xcsp7mqvLLb9EcuUpSi8t4Ofbr0dPzVKU+6lg79rKe8eTg2u9VxfGcnorGOZZM1vBaptSw9maqTy0wlTjLlEVGcfl3XoxpvbfCcVHZ7ilXjFMxaqvaH9TNczn8reF3wKMXWOpTnN0KDxnaUv/AAYbO38SeG2lgU/Ncy9EzfZQxrl67Isc7202UPCUlya51409CnLTnhsooRf5Mx9bf3UV+ZZOUtczqE4zvasotNOWcruV0LqtbybozcG+6Ks5y/1Fjc1MZva5ebK4+vxdVuq1Z/e1Zz+rKcOTGok4rBpxOMcIHsSE0UQe5W6TzmLcX7E6mYxbS3LIyUoJrgCEYy04lLLK5LcuRXMDo/Dt67PqlN5xCp5JH0JbnyqDakmtnyfR+i3f23ptKrnMsaZfVGojdgor2dKtluOJeqNJzevXtWy6dUlbwc6rWNvwr1L2MVfp8lJ6a0VH1kR6fZ0qtfTUuISw+Ivk8hC4nWqN1JuUvd5NsYypR8WMmpLfKNfxyr719DhSjTioxWEuEhyWxyfhvqk+o2X3y88Hp1P8R2MHO8DxHxRQxXhU9W0cPQ08o9R8WQxThL0medS2LSILYmnJNNPD9iMqeX7eiD2Mq6ln1irRWitmpHs+6OrbdQtqsliqk/SWx5YBoV9dmp9auJJ5Woyvsa504yfmjkqnR/h/qdsM5OKzWKs/MVvgnXi4y3TRDbAt3QJllPkrXBOk/MZx7Gp5jGM47Sjuj0vS79XNBPOJLZo87D5SNKrUtLhTpvEW9zXlw3NtYZaezaU9yUKcVjCM9pcKT0S+Y30opvJ5XoiUIssw1yT2RVXrxhH3JRXVnoZxfiGLfTtT51I6SUqktUuOxn6vS8Xp1WKWWlkbS9PFPnAmSmsMR0edFghsEB0/h16etWzf8eD6PVxRU6j2illnzPpD0dToP/3F/c+g9aquHTmoyxKeybNdQnNcCVSpXu6tSUVolvmRYozV3Rfh6kpLTjsjPRjCdN0ZylJpLU0aqVWDuoxSkkpKP1OXdd/j1q+U4PxbfK16Y6UXidbyr6dzu5wkfPviy8+09VlBSzCitK+vc6uDie7ABAHuGN16h7kZy7LkBSk29PbuAYwkC5IGuBtkc4DPBURn8xHDT2eCU+QSyc726RJSn/EDc3+IcYksGV0gotvdlsI4Gg7lNNdD5ccGa6oPLlD80XUJYJvOrJNrrbkv3Iy4OrVtqdWLcvK/U506LUmotSXqjUu2LjYqyASi4vDW44Rc5RiuW8GpGXa6FRcY62t5vb6HZqc6Q6fbRjRikvlWC7wctyktz2YyRy2wXsvAtpz7NY/M8/lRgn+JnV6rcxq1lRhLyx5+pjs7aFe/p028x7pnPL+1anEX9N6ZKvitVXl7I7tqnbPbLj3yXxhCnTUYrCXc5fW79Wtu6VN/eT/ojrxhGOawfEPVFc1Vb0X93Dl+rOIGc8iPJllu7dZwY0xIUnh4SMqkDeSCTfzMkkAxkR5AY8kQyBIaIZ3DIE9ROFSUJKUZNP2KsgmB2bPr91b+Wf3sf93J6bp9/SvqOuGzXMfQ8EdLo13K2voPOIy8rRLisr2wgTysoDk6AAAKQAAAAABgAQZxuaZZOqX8bG21LDqS2ijx9SrOrUc5yzKTy2zX1e7d3eSefJHyxRhNSMWpJkiBJFQxkeCXYoAyIYAMQ2BCUU+RRi0+diTeGMgAQhlF9rXnbXEK1N4lB5R9R6ddRvbOlcR4nHL9mfKEeu+CupaakrGo9n5of8osWc8PZLZv0K60WoPHcsT831I+Hpy0aTTmVLfW5e64PG9S6bCd9ONukprmPqe9qwWcrZnhOu1Z23xBKpSluks+5q3cZ+sUKUreMpqThUTw0ZUtU1nls6fU7unexp1Iw0TSxIwQXmXuefK7rrj/ANpVsbIz1P8Ak012tS9jLUeSQqiHlrfmd61w4LumcCfzG/p154bUJvYVcb8djROmsx80f7Gq3rRkt+RUJKccp7EqlBNaoeVkdemujFSlsa1g49Kdem/lz9GaPFqpp6JBrbqOUVE4nVepOKlCg+OZF1adR03l6U/Q4fUpaKbXqRnK8OW25zcm8tvLZfRWMIoistI0w8u5quWK+m8yf1NdSXmj6pGSj69iydTDbMNqb+WdJib3LrqepGWLOuLll2mALgDTJ5AQwINaXqX6FiaksoRDDg8rgCwut5aJ6+NO+SpPVwWqDliEE/f3KPX2d1G66eqi54kvc51zLVJRXfcz9Op1raEs5UZ9i/5pN98foZ8mcrWGGma4z4TxzLZGSccRUex1JunCGZNI5tducsqOmK4Ry26epWcNdxlHpLJYitjm9JtNtcl9Ds0oaWyNziLm8RzyJMfYRoS1YRz7t7tm5o593yzNWOPBaqkn7nQpSxD8jLShh7+pp+WD/QRhvoPFNZ5OZ1iprliD+XZo1VK6t6OqXZZOHKvKpJym/M3k64ueSomhTTT9giaYSUe5PAkCKAaXqJb8jXICaTRXTxCbpvh7otSIVYZWV8y4An9CM0mOD1wyNrYooxueq+DLrFSraye0lqj9TzEkaumXUrO9pVl+CSz9O4H0qWyb5M0oRrRamt3ymaIvxIRmuGsohUh+KPJqVHh/iLo32Kr9pt4/dN+ZejOdC4zR8NpuT42PW/E1T/AqC/G8P8jzcaa0ads45Os62z/09d0ywVnZ0YQeHFJt+rOvTmpx90ZunaavTreSeU6cd/yL/D0PMTjbtpwfimnqsJyxxJHk0e1+IYauk1/Xn+p4rsKr0XR/h+jedPVzcVJR150qPZHJ6pYOwu3Sb1RazGXqjb0jr9Tp1B29Sl41HOUk8OJk6t1B9SuvF0aIpYjHOTHO1c98gH1DOCoTwJjYnuUVzipLEllGKvRUY6o8d0b2UzjnXD1WR0OcnsWU35kVLZtE4PzI1ijdD5SU0pckafykmerXDLuUKkascwe8Ut/fBvo1qySWNXucbonyVU/4jtWzx5WfPymrY9MvC6NatLbTgapuUszefYtykhReX7EU8bEZwUoOL4ZbwiK5MVqPF9WsJWld7fdveLOce/urSnd0nSqRyn/Q8zffDt1b6pUY+LDnblG8c/lc88PscUkuAlGUJYkmmuzGtjbk0WL03lKX+9f3Pd/EE2qNFRhqkk2keCttq8P5l/c9n1qtH7TFzqNRhTSwvVlv6rh2ypVND0KKm8ZNFu07qGZxfmSwvXJjeii5TzKTnJLHoa7CnFXcfJhOSe/rk5zt2vT0F/dK0sq1eXEIto+X1ajrVZ1JPLk22z2fxnd+F0+nbJ+arLL+iPEcnZwMBewpSSRAN4+oksJ55BLfLDUgBhkWRPL2XJAfNLTHdvsi9UdEcz3foX21BUoZls2Kosvk53O/HSYa7ZZxyQiaHHYhowZXRLgY0hqOQpc8E0sEksEJ1oQ480i9p0vhiKzJ4K6l3FbQWfdmWc5VH5n+RFG5h/rNz/xbOtOp80tvQingSA3rTG0m01usolQ8OlWhUfEXnBVka/qB6e061ZxiovXF+uNi7qF7TVspUakW57JpnlEy2E8NPDePY6fyf6zMf8W6XqXH1NnS4ab5NpbJ7mKFSNSTwt/T0Or0WnGVaT9FvkuPezLp0rm4jb28q1R4UVweNvLmd1cSqz5b2XodHr3UPtNbwKT+6pv9Wcgz5M93RjNAMAkM5NAPcCOrLwtwGAAAcjEAD7CBMAEAMAGSRFEkUPsTjLDiyHYa3QHvemVvHsKU85eMM1HA+FbnXQnRe+l5R3zllOXTHmAQxGWgAAACGIDAZupVvs9jVnnD04RpOH8S18U6dBPnzM1GL0863liAEbYNEiBICSGiKY+ShgHAmwJJgRGuAFJZQQlnbuMg1h5ILAEtxlAX2VzO0uqdem/NB5KBoEfWLO5hd2lK4pvMZpM1HkfgnqKnRqWFR7x80Pp3PWx4NLVFeOz9TxvWaNvc3VZzemrT/qeh+ILqtQtHK3ypZxnseHu7m7dZzq6XKW+SZZaiSbVzgs6V25KozTr6VwKc6s1vhfQqWac1L0ZxdVtR5kZ+S+r/ABR3TXJnjLAiVKNDxE3xhEYUnqaW0kbbXS2OpRXjSa9BtfVZ0+8nTemWWlyjv29WFWKaeUzgSoNRVentJfMbbSpJNSjs+69SN4/46qi08onl44FSqRnTygbWRtrSqrmSOB1Vp1VFHoau0Gzzd2nOvq9xGc+tM8I7k1LVL2FUaivdip4xkrDRq049PQhOWYtZKZzcqiXZbE6iekRKz1JZRXEnP0KlszpHNamMihlDAEdboXRK/V7lRScKK+epjj6Ac+3t6tzUVOhTlUm+0Vk7dP4Q6m6anUo4T/CpJs970zpVp0ugqVtTS9ZveUvqza2FfPbD4Yn9p8KdCsmuZT2ij0lv8P29CGXBZ9kdzkXsiaXbzN30yTk1BSx6tHNq2UqUtMoyjH1xye4UYy2ayUXVpGtBxlloxcG5n/rxFWjGHEMyfDY6HTpVZKUltyzvVOkeBPVJuaff0HoxtjBz9bO3XcvTDSoqGElhIvSwy2UUuxWuWyxCE9mT05IVVpaAjJ7GKvHLkborUZq0fvJIlVzFFqoWJZ0r3yy/EqUtcfzNdl09Xb1N4g9pNcos5ZvDz3UbjxXphnStl7nOb82zPpcugdLq0VTdrFYWNSeH+p5Dr3w7V6bJ1qLdS3b57x+p3kcK5SeqHuhJhReHhg9m0VE08kluQiWJegB9RiBAMAQ8AVLFOpv8sv7lpGpDVFoKUsx35WzKCUciSxLYm90ID6B8O3Kuuk0svMqfkl+R0mux5D4Pu/DvKls35aqyvqj2DIPLfFm1Kjh4ep8HnIykueT0nxamqdJrtI83SjqeWejHph3vhbqzp1fsVd4hJ/dt9n6HrXwfNHF0LiNSPKeUz6JY3CurOlWX447/AFOWc1y1GXq8dfTrhf7WeC7H0Dqf+SuP5H/Y+fZ4J8Euwl6j7EXlJmVJCf8AUOwY3KEDE8i7ADZW/wB9H3ROT9SqT+8gBhuIaKz9HuQjyX3UHKeY7lSptbt4EsiNtH5SaTnJQjlyfCRkVSW0YnoemWP2WjqnvWny/Q6ZeeScLjhs+n03b4jLl8nVorzGFU3Hc3048M8tu7t31qNGcIlHjJS35ki30CpOQobvAms7InCOHuStLqcN0a4xSiUU9+EYus9Xp9MopPEq0vlh/wAszpLUOt0Olqi6l7CMW+GvmZ4ivGk6svAUlTz5dXJK8va17XlVrTcpP9F9ClM64zTjldp0tqsH7o9bcTde5qaqacU0k332PJxe6wss6Ub2u5Rd1RqqClnUotFt40Y9upqqLUqjjFasRyaulwlK6hGc9TjLVlGBVaN0lOClJKWV9TZZVZ29vXvakfDVKLxHHL7ExnLeV4cX4nvPtfV6iTzCl5F/ycjPYKk3OpKcnlyeWLg6OIeyIPnL/IHLP0I5yBJvYgySEAsv1JRliSfoQaAg3xrxmt3hjyYGLVJd2YuDp7t+URbXqjFrk+7E/qPQ92xzguZIg7hL5Vky4GkWYxn3qyVaUuX+hHIsAaZ2nkFyRRIokRDIMA75Gt8YWckTZYUsy8SXC4JbqLJutFp0/KU635ROlClCMcRikitTLFM427d5NMd7bL97TWmcfTuUyv8A7LaVIU5fe1NsrsjpzSkmecvKXh3Eo9uUdMMrOHPPHfKl7sQwK5gNkJtJC+b6ADzL6DSwAADAQwAAABcMeRMQAMMAAE4kCSAmgjtISDuUdX4dr+D1SMM4VTY9mfP7Sp4V7Rqekke/i8xT9Uc828QAxGGwACAYgADAeP6zcfaOo1Gt4x8qPVXlXwbWrU/hi2eHlJyk2+W8m455ECADTJgAANDTECKHkAAAHkiNASE0CGBGL0vHYkKSygi8r3AkGRDA1dNu5WV9RuIvDhLf3Xc+i3vVqNvZwq645qLMFzk+YpLGXsSnXnUwpSbUVhJvgm129B1Xr87mDpzrZ/2QjhL8zh1Jtzbluijlj5IbOUnJegUn5tM94vb6AhY3Jpdr4x8OTinqg3sxzt4yfl2l6FUpOnPVFZT5RsSVWGqOXFbavczZpuXbHHXRma6Mo1OOSqq8x0z5XcphNwlqi8DWyZad62UdMovhhTo+aSjzAqsa9K4ikpaai7M00ac1dSj7Gd11nPK+lFrzLhly5K6GrQ0uza3JObjvgjR19qM36I87Xa1e53qs3UpVPocTwtU/NxwXbFjn1G5Tz2IxnhmmtBJvYyyWHybjleE4yxUTLpyzuZ85pp90y6CUlzgnR2hLElvuUSjpl7Gt0ZemSudPs8I3KxYoRdRoVaz+7hKWOWuEVYwz23w3KP7KSp0Y16U5YrU180fRo3OUYPh7oFvd1IVLyo5QctKhDjPuz19G9o2k52tCjTp06LUXBPEvrgpt6PTun28ryhGSjF/K+0v/AOZbb16NzXp1q9tR1SeKdSMlLf0LpXYzkGjzt/125tequ3hSi6UcJ5W7PQRlqinxkgkQfzYQqlWNKLnLZLdma1uat0qq8KVJ4eiTIN0VjA8ZMtlOq4OFfU5wxltYyac5IIzgpJp7o59xb+HvjMfU6WCMoqSaayhZtZdOJUppoodu2ttjp3Nu4PMfl/sZXscrjp3mW2aCnBYe5GpBSi2uTQyE3FJmWlVFJopqwxWk3wW0pY8rLJwU20Ph9ZHTXDN3RsU7iUO0l/UzYS2ZdaS03VN9soY3VTKbjupfkOtQp3FGVOpFShNYafcOJFkFseh5nz3rXw/X6fXc6MJVKD3Uks49mcassTTfdH1t47nJvfh7p17NzqUnGT7weC7R86gy6J6O9+DZ0/NY1tf+yez/AFOPcdMvLVvxrepHHfGwGVh25HwRzkolnbAZ2I5GA+xB+SopdnsyYpLVFpgS/sJ7Eab8ul8ol2KNPT7h2t7SrL8Ek39O59IhNThGUXlNZTPl6we7+G7r7T0mnl5lT8j/AOCUY/i+DdpBpfiPK0lh4PZ/E9Nz6XJrmLTPG0vxfTJ2w6YqVXhI9T8JXDla1LeT3g8r6M8y3rhh7NHT+Ga/hdTjB7eInH6jObix6Xqf+Tr/AP8Azf8AY+en0Pqu1hXf/tv+x87XBy+NJLgTewxNbe5AvyEw278kZPACzuBBv3GnkIJcCq28qVCNep5U/lXdm3p1BV7lalmEd2U/ENXXeqmvlpxxgxbzpuY8brluWSDYyLDLX0qmql/DPEfMeo3Z5no7xer6Hp4I55O/j6Ci3+Zri1GCIQjsElnbsRvR03mTm+Oxam5PgphyaaSX5l7Ok4QRfCKjyVraSM9/1K3sKTlWn5u0Fyy+rNyW9S6lT6faurPniMfVngby6q3dxKtWk5Sky3qPUK3ULh1KjxH8MeyRib7GunHLLaS4L7S3ndXEKNJZlJ/oZ8nqPhW1UacrmS80nhP2FMZu6dnpPR7eyoryqdXvNrc6E6MXHhNemCMJYRPXlbnK89vRJpwOp9PjQk7q2WmUd5wjxJGTr95FdHtaFNvFXzvPOD0dxFSi++TwnVoTpXsqU5Nwh8ifZeh08d+MeScbYvcrlJt6UFSfZchFYR0ec5rEVggWzWaZUiY1qhEuSLBMqG0LBJPIYKI4EyWBYII4GGAwA1gNhDwUCaGsCwPAQwwABRgT5G2LvgBwi5yUUdWlFQgkjNZ0cLW1uzWcc7uu2E1ysTwTjLfkqTJRZltpi8nJ6vDFSMl3OnBmTq0NVBS9GajOTjCbwgbwR+bdnRwLeT9iSESABAGQAYhgAMBMAF3AEAwAAAkiJJASQCBlFkX8r9Ge+s5+JaUpesUeAhuj3HR5qfTaL/24MZ9NY9toABzbAgGFIAADznxBV8Ppzj3m0jyh3viepvRp/VnBOkcr2BgBUAAgAYAADfAg7CKGPJHI0yCQCAoeRPyvPYMg90BICMX2G+ABvLGRQyKkNCGghp4G0IafYA7Y5RO3ryt6kZaVJJ50y4ZB7ANLttrRjcW/i0PNJJucUvkOeyyEpU5Zg2v+TbU8HqEnKKjQuG4xjTisRl757CQt2wQbUk02mu6OtZdUanprbyeykcyrSnRqyp1I6ZReGiBLjtrHKx7Okl4axz6+oTjsecseq1LVKM/PT9O6OxQ6pbXGEqmlvtLZnG42O+Ocqxxxn3MFSliZ05Q1LVF5XqjFcNU05TlhLuyN1zLqlpnI59eOEdG/uI+V0188U8s5sk5PLeTrjHmzsOjByoyx/EaYp+Ek91Hgz0paYSRfb/eU6zecRhnb6jW0l0jOTT2bwVchnuC1SaS3b7GpNM27RcdbSSy28HprO1j0+zhUo1asK7fmaelPbOMehnsraPTpJ3Nm69zN4jB8RXrg7tepb+JQ+1pU3COZxh+H2NwboV6VW38RvNvXxKUks+HNd2i+1sIwrO48am6SevTSWzaXLOR1SdxRu1XsHGnSnFeZfLP69iqn1uFnWoVpQTjVhpqwisZ35NDf/wDUdvVu8/Y01GWFN/N9S3rle6VSlKjOqqDjlOlnLfvgx0LXpV5WVSle6Iv8DjiX0ydTql1Xtp06FtBqOlYmo6s+xlWbqF7Xp2tGNVN1HCMnBS0vV7k7G/rRzSq1HipFxTb+WXY5s3O4raq0peJFvWmv0LOVgxcuWsceHf6ROq7dwrNtxeE3ya6lWNKLlLOM4wuWzn2d9TdKTUdU4U9U9PLf/wDInQuvtLpxqUPJUy8t8Png1pit1Guqra0uMlzGXJa13ME6lS3uMUqMFTlhJ4xn1bZupyU4KS4ZAmk1h8HPu6HhvK3izpNEZxU4uMllMWbXG6cKRS2bLuhKjP1j2ZkksnC7j0TVm0I4yT1b5IZwNbmVV1cuROksSTHpHHKLOy9PQNdyS2D8K+gj0PKm1kg/YepYeSDw+HgsRJMHhp5I6GvcUqih8zwUeYvvh6VXx6smqc4+ZSbSjP8A8HmK1KdGbhUi4s9nG9n1b7baOPhwSxCf/k43VbR0OkUlcTTrwqaYvO7RRw0PsIMlDJJ7EcjX9SCE/LNTXHDLH7biksrBCDaWl8oImj0Xwjd+HeVLaT8tVZX1R50vsa7tryjWX4JplV7vrUdfTay/25PBxeZPtue/v8Ven1HHdOGfyweBa0Tax3Onj6Zpt5a3L7Ws7e6pVP4ZpmaMdU+cfUlOMktjaPedVal0uu+3hv8AsfO0z3VWt4vw1Ko+XQ3+uDwedjg2mn3E2LcjncglkqmyWcFdR5Ajq3Jx2KlyWJ7BHa6PHEHLu2cLqU/Ev60v9zR6Dpi022X6ZPMVHqqSl6ts5/XXL9YgyDJsgyuadCrKjUjUjyj0Np1e3nFeJLRL3PNjRLNtTKx7OF/btLFenj+ZEne2ye9xTX/yR4sCerf8lexfVLGHNxD8tyqfxFa0s6FOo+2Fg8oMumbnXbu/iW5qpxoRjRXryzi1Kk6s3KcpSk+W3kgNLuVndpiXOQew1wEI950qj4FlSp8Yisni7Cl497Rp4zmaye9pLCM5OmDVF7D9SuPoWrcy6q57o8d8Ux8O5pzS+ZYPZzR5b4sp5pU5+ksEx7TLp5aCy8ss/ChJD9Dv8edbFZi17FGMbF8SmXzsxi3kRFomLBthDLTJqQmiOMMC3KYNFakTUig0i0lmUx4AqwCRYLIEcD/MM5BgIM4FgMeoDe4U466iQ8YwTpbS9yUnboQ2SSJplMHsWo4V6Ykh5BCAupsd7DVbTXsQpvcvqrVSf0NRK8tht7jJVVpqSXoyBtwp5AQFQ2GRAADIjAYZEKXAAxogiSIJZBCGUCJIQ0AwH2EUOD3PX/DVTV09x/hlg8ej1XwrL7isvdGculnbvAAjk6gAAAABAeF+IKmvqLXaCSOYa+qyb6jWz/EZDo4gYgKGADAQwAoBDyQYB3JIiiRAwFkaKAYgAHswe4AuSBokIYAPOGCBrKAkmDWNyEHh4ZJy0vdbANvK9yOR7PdEM7lFvKDIo8EiDXQvounToXkPFt4yb22ks+jB2PixjK0qKtry/DXzRS9UYmhxbi9UZNNd0XYU1KO0k19SG7Z0IdSnKKhdUoXMIwcY61hx/NC02FTLjOrRxFbSWpOXfgaFVC7uaGPDrSXtkvq1ql9HDeakd8Lv+RL9ma9X2e6t6yTS+fS3n2ZOj0q9jcU2qai1PGdaxtz3J6tbvTHeP7yMP4IqJQdrqXSKiupTjVpqnN51VJpb4MUrW2pP728hL2pJyESsMMuSSWW+xsrKNpauhnNaq054fyrsiX2ylQi42dFwk/8AqzeZfl6GJtyk3J5b5bAF/QalKElKDxJcMQBHXs/im9oaVXaqqPDaWr9TPW6tTur11asGoye6TZzZRyQ4Gx6m3d/QqP8AZtxGrbz3UNSaX5Mo6nTr07zTcSi5PzYjwslnwdaKVarczTxBaYk+ty8Tqs2uEkjeX67Wdo2ySidKhUryh4f2iro/h1vBz6CwkdCi8I8+3fS2EdOxLOCSWxFoo2dJdClV8SVxCEkmpQlyydvd0qt5OnG4jJJvOOZd8Iy2FCnXrVJx1OrTi9Ka8uWaouNO2oUvs8qThJSk5JapS9F65Z2x6ccu2vNP5baM1Vks6c6Uvd5NnTaznSlTno1U3jMOGvVGX7LdXEU6v2eKfrBya/qbrS3ha03GMnKT5k+4qL8iexLkTRlFdWlGtTcJcHFuKEqFRxl+T9TulNxQjXpuL57MmWO28ctOBJLccWSuacqU3Caw0VxPPZqvTtJsTezYOORVFinIsSvSLeMfoBCi9VGm/WK/sTSPQ8t7NJPKKKkGt1wXrh45K3PDw0WIo1S7SaOXHqCq9TlaRhKTgsynnZP0OtVXkco8rsjznXryfS5UZ2cIqVd5nPTlv2NQZqtS/wD2hOc3K3tacm3jZNf8nH6hdu9vJ1cvTxFPsjZ8R31WrWo05Sag6cZuK4yzjxeUVE3jAuwcAFSQ0QTJJhEiuflal+pPIPG4AsY24GVUpbuD7FmQPd9DuVe9FipPMoxdOX5HjKsXGrNejaO38H3OK1e3b2ktSRyL+Dp31eO+Nb/udPGlQTiuVuxa3jEkV4b7YRGUsRalJr2No9Pb3PifCFbfeClD+v8A+zyvbB0+nXH/AKD1GjwsxkvzeDl47HHLto8kE+WTl5Vv2K18pFEmVSZZJ4RTJ4ZENc5JKS9cFTk+4orVOK9wr0lP7rp05JZapvb8jy2X6Hqrp+H0uq/9mDy/Y5R0z+K2/YSeXwSYkjTmGPsJguAGAAAwAAIvklld9gQAJNNk9uzEiMgOt8OUdfUtT/BFs9lD6HmvhOjtWrP1UUemiYy7dsOlkfctRWixMjZTOD8SUvE6fJ/wtM70uDmdVp+JaVY+sWT6Xp4LuHdDxhtCz5kdr0887XR4KpfOy2HBTUfnM49tZdGhYDI8nRhHAmiYmgitoESYgqWQUmhIYElJMllFQ0wJMQsgAmwyMWADLyWUt6hUTovzmb0s7dCHYtRTBlyOTvFi4IyJLgjIKnTe5pk/uzNT5NDa8MRK87drFzP6lJfePNzP6lB0jheyGICoYAAAAAAhMYmAkTRBE0QAxDRQxoSGgJCYxMoEel+FJr76PfZnmUd74Xni8lH1iS9LO3qxDEcXUAAAAgAD5vdVPGualT+KTZUAHVxAxAAxoQwAQwKEyDJsg8ZIGiRFDABiGAwACgGuCOexJEDQxIeAGthhgFsBGSwx5TjkbWURjtsUOG62IS+ZgpaJ+w58kDi2ixPJSh68MC7Zke4RlqQ8gCGGAAWB7v1AAq6rc1K9KlTnhqktMfUpGARHANEgAhgRNoTQEWV4cpJLl7FjFFuFWMlymmIPoHSLX7L0unTSxLGX9Tg3y1dSrfU9PQqRlawae7iuDzFSXiXtaS3Tmzfl4xXx85LaKyzfSMtKOMG6lwjyvSuitiupnD08+7LFwFOnCtWVOcdWYyaT7tLY3Oazeltla17mnT8OpGFPP3jhLd4OvQs6FGprjFuf8U3lnO6FGVOrUhBNUkvyyVU6Fev1epNVvPCeU9e2n0wd/jh9ekgyZx59QqQrVPNCKhLSqbW8jrpksQ8g8dwGZEWIlsJoozXlrG5p44muGcR05UqjhNYkj0ZnurWNeOcedcMxljt0wz04yRCt+7ZdODpycZLDRVVWrEUuXg5a5dt8O9brFvTX+1f2LURitMIr0WCSO8eahckZw1LGdia5B/QqMHjKnWdKptLtnuYbilGV45XNWn9lmvln2l7HXuKEK8NM4p43TfZnjPiGxua93Fu6pqnD8MpqOk1BL4l6ZVlTleOVNRg1FKPddsHm4G/rHVPtEaVrRqa6VKKi5er9jmwaKLuRMWQyEST3GngjnIlswq3OwhL6jwEU1PJUUy1POGV1VmIqEttLfAHS6Nc/Zeq0KjeI6tL+jNHVWl1O4jn8bOTnDz3N13c/aa3irDbis/XB08faVDKRRXWZZ7EnlNZ5K5y33/sbqHSuFSp1qf8AqRSX6pkUUPeqn2Lu5xy7ahVJZTE/cJPMkgfG5FQlumVSZKbwVT3Iht5fOxO3jF3FNc+ZGZ5RosFm8pLnczVnbvdVeOlzXq0jzZ6HrTx05fzI88YxdM0WCAeDTmiwQ2JAMAABh7DQJcgGwMAARGTJCxqkl3bA9l8O0fC6bT9Z+ZnYS7mSwpqnbUoLtFGxf0OdejGcJrgmiuPJYgqMvqZLlaotGqfcy1eGStR4G4jouKkfSTKfxGzqkdHUKq9zGvmOt6ebX9l8eCio/Oy+PBnqrFRkx7XLpHUNSItAbc1ikMpySUiqsZDA1JMbQEUx5EAAMWQyRDyAgKpgIMgDHR/eEWOk/vDN6I6NM0R4M1JmiJyejFJPAALJFThs0Xzf3ZRF7ouq/uixK89cvNeb9yslVeasvqROkcL2AACoAAQDEAgGJgDASJogiaIAYgKJIBDQE1wJjXAmUI7fwws379onEOv8NVNHUlH+KLRL0R7EAA4uwAACEAAFfMgADq4gMgADGiKJAAsjEygIvkkR7kDAEAAMBFDAAAS+YmRjySIGhiACa4GJcBgoMYIvZ5JYD6gQnusizmJPHYqzhYZAnJ8AkNLLJATgvKT7b8kab2wORQ0h5IpvuSRAwAaAQDABAMMBSBoYyoqezISRbJFbIO58MXNaE6+pt0YQ1NdkW28vEnKf8TbOf0O/jaVqlOpFyp1Y4eOxutHxjgeS/wBXTxzl0aaNlL0M1FcGymuDg7pqOxXLXCanB4nF5TNCWxCovY1tmxp+2VL6wqUqOI3CfmjHZtew+l2NSFzGvUi6ahFpRfLOXOkm88S7NbMlSq1bStCtSlKck8OMpN6l6HWZyuVwsdqnfTrzdWFtTcYtpOXzNepovHKvaU6lPxPDk05KHzYMEJ2sm/Ep3Vvq3lBfK/zR0K1VpW9G2lohNZ1JcJdkbc1vT5SdGWVUUM+TxM6sfmazHbzqKU6U563FZUsY/Uz2aqQrQi41nUy/FlLOklg6YPcYuTIQDEUZby1VaOqPzr+pzbel4l7Ti18ry/yO4QVKCqOailJ7NmbNtzLU0kwDAGmR3JETJ1ClKdvPQ3FtcoDYz5/8c2jp39Ouvlqxw12yjfbdau7CooXE/Eo53lJ5aNHxLax6v0tXVtJTdNasJ5GNLNPBp4LYMpT3LYG2VqY1wRXBJYwgGmHAtsjAeSWSI87gRqFLbjNMukVtbBV2U45RKi/KyijLmP6E4PFTHGdi48VO2lNEKsU1tsN87bojVzp2OzLMn5ki4oS86Lm8I45dtIZzUf6Dk+SMF39RywQU1HuVt5JVHuV5MqMGvpkf8bD2MsXudDpUc3eccIl6XHtu67tYw/nPPvg9B8QLFlT/AJ/+Dz/JjHprPsAGANMEAxYABoEgAYANgIWcgwARKhvcU16yQh0XivTfpJBY+g2z8kduxp9zJZvNNfQ2rgw9EJZTJ5BIMEVF7lFZbMuk8ZM1Z+VkajxfWlp6jP3wc7PmOj1t/wDqEvojnfiZ0/8AV5sv2aIbpFVzHZSLafAVYaqbRIt6ZE8jwRGmdHMMRLkTRQhqTEBA9QZEH0AYIQ8gMAGAsgAmwEx0niohNjh86JSOjTfBog8pGWnwjRTOTvFz4IN7km89yOM8CtJQ5RdXeKP5FdPkndtRt39BErzsnmT+oA+QOseekMQAPIsgAAIYgATGIgSLFwVosRQxDEAEhDAnEGCBlEWaumVfBvqM/wDcjKyVJ6akX7kH0VPKTGQovNGD9UiRyrrDEAEUAAgPmYAB1cQAAAwAChiGIAI9xiIGAAADEBQwAAGuRiQyBgAICcSTIImUITJCYC5Kp/NktKp8kAhoSJIAW3BZnKIoaKDsST29xYHwwJDAGAAIYAAAAwEGdgBlUkW/UrYEYPTVi843O7Z/Ijg/iR3bJ+VHPN18br0OFubae+2DDQ2wb6Rzd18FsKe6JRCSCMs16EcfeU/5kWyWGQp73VNe5rHtm9OvCOtJy49CLUqSVOcJzop5jKHzU/8A9FsOC2L3PU8yMKtOjZ1atByqT7upnOe2Q8Wvb+HKrW8RTkotYS59CNWFSMpThHXGaxOn6/T3FaW1OdRVW7huD8sKvEfoTQ6ec7DILYkm2YDExiZAAAFAACAZFpNYfAxMDynxH0zwozqU45pyT/JnnvhvqEqNarZ1auKVxHStXCl2Pod7GM7apCazFrDyfJriKp3NSK4UngSNWtPUrOdndOE4adXmSKIsuu+pV76lRp18N0Y6VPu17lC5NMLkxrginwNFEkAsjzsAxoh3JLgAkQeckpCTArbcXlcljfEiMlsRT/CBsUl3fYi3sskKT2JTfqdpeGVGF4vsTqPykMrWvQc35ktjll20a4wKQ08EZvYgzz5IMnU5K2ZUZwzrdDWqtOXocjudroEdpv1ZnLprD9l/xJJK3oQzy2zgJnX+JJvxqMeyi2cYk6XPtIBCKweRkRgMBAA8jzsRyPIAhiHkoTBbTj9UDYl86+pB72xf3MPodCD2RzrHajH6G+Hy+hh6Z0tz2AgmGSKJJYZlrcM0y3MlxLysjUeM6w89QqGBcmnqU9V9V/mM0d2dL081/ZoplmOSukXGY051VaakkItu1ipn1KUdI53tJPAyAyokLAZHkoiAwwQIB4FgAGpC3DDCJZTBojhd2GrHAU8Ch86ByHT3miUjdT4RpgZ4di+DObvFvYASDJK0sprLQr9/4ef0HS5I9Q/y0voWJXBAAOjzkAAAAAAIAAgQhiYAiaIImgGADKAaENASQ2JDKExwXnX1Bk7eOqvBeskgPf2+1Cmv9qLCMFiEV7DONdYAACKBDEB8zAAOriAAAGAAUAAACF3GIgYIQwAAAoYAAAmSRFE4QlJ4iskNAZppWmfmf6GiFlSf4TPtG/SsCJHWh06hL8P9Sz9lUfRr8y7PSuMJo676RDlSkiip0mst4PK9y7T0rmlcvmNs7K5jnNKX1RinFxnhrD9wlmiJCGENEkQQ0UWAxZDIEk9hkF9SQDHkiAEhZFkOAHkCOR5AeSDG2QbAi3ujvWO8YnBTWpZ4ydyzcOYfLnbJzzdfG7FB7G+j2Obby7M6VA5u7TEJoSGxUVzjlELdZvI/mWsjbRzeL6ZNYds5dOlHYvgu5XGJdFYPU8ySWSyOyIJkkSixDIoZkSAQEAGRZDJdBgLIsgPImwEwMvUP8nV/lZ8w6pDReS9HufTuoPFpV/lZ8362sV4v1Rm9tf8Aq56Jx7FaJrg2wuixxZCOxLuyiS+oxIaAGNEWNdgG+BEske4CK5rG5aRmsoB0J7/Uuws+xkpvTNZ7mrO2z3OmF4SqX+89iGdU2x1fK39CMGYy7VdtgjNhkjN7EFEyBOfJBmapHf6CvuG/WRwD0XQl/hY/VmMum/H2o+Jafmo1frE4aZ6nr9HxenOSW8HqPLITo8nYAAKwBiDJQ8gIEQMBABIf5kQAkFNZr016yRDOCy13uqX8yCx7q1/dxXsbYbIxW37tbmuDTMPTFqFJ44BNrJF+5FRnJ422MtzPyM0SezZz7+ei3qN/wsjTxtzLXXnL1kyqA5PLFDk63p5PrTSNDWxRSNC4MRtjuYat+6MiN9x8rMODcYyAwGaZIYDAQDwACDIwwAssMjwGAI7egbEsIWEAh0l50JodJLWiXpZ23U+EXwKIF9M5O8XIXca+UXctWLaPJDqbxaSJ0nuVdWeLbAjNcQQxHRwAAAAACAGACIATGJgCJIiiSAkAAUMEAICaGRRIoC+y3vKS/wBy/uUGix/zlH+df3A96uEALhAcXUAAiKAAAPmYCGdXEDEMAAAAAAChMSGyKIJAIYAAAAwEPJQG2yScPzMRrsXu0Zy6bw7dGEUi+EdymBfBb+xxenTVSh2NMYGek8GuO6NQ0hpJJEuxHLJs0jNJJnluqrF0+x6qfynl+srF0voXHtz8vTAMjkaOrzpAIMgTyBDIyiaY8kEx5AlkMkc5DIEsiyIYA2w3AM4ATIsZFkDisv6HW6c/IjDGlopcbs29N9DGTrhxXZocpnTt36HPopYRuo5TWDm7NqzjIYBPYG9xSEydjHVcyfoits0dNjmpOX0NePtnPp0EsLYYEkj0vMSJxI4JpASQ8iAglkWQAgAyAkA3wQZJkShibGQkwMnUpf4Or/Kz571v54M951WWLOS9cI8N1yO0H7nPL9o6T9a5KJxIImjo5LFyNckUxrllE0xkUSAATAEBIXcEABghPZZ4J/QWMp53AplpeJLnJqhFuGc/kZnHc1U35Dfj7SslXlig9h1nmTFHZGMu1i1PYhN5QkwYFUuSGScitmVJnp+iLFpA8yer6VDTa0/oYydPH26E4KrTcJLMZLDR43qNpKyu5UnvHmL9j2iON8R2sq1GFWEcuGzx6CLm80As4eOGGpFcjANSAAABZAeRkcgmBLIZEIBltn/nKX8yKcsttHi7pfzILO3uKD8qNdMxW8vKjbTWTD1RctkRzuDexFkVGbz9Di9eq+HZTx32OvU237nm/iSp93CPqxO0t1Hn28jp8sj2J0lk6ZPLO2mki/OxVTRNsw6qbh+VmM1XD8jMpvFzyAxDNMmAAAAAAAAAAAAAAAgESpfORY6bxNEvRG6DL6fYz0+DTT7HJ3i3OxBcknwR7itL6HzGXq8vu0vc00H5jD1eW8UWM5VzhAB0cAAAAAIAAAEyAEMQAiSIokgJAAclDBCGBNDFEZQGnpy1X9Bf70Zjf0Snr6pRXo8ge2XAABwdSAACgAAD5mAAdXEACGAACAoAYMTIEwQcgADEMAAAKAYAAF1rLTVRSSpvTNP3JelnFdulvg0wMdCWYo1036nB640Qe5rh8uxkiaab2LFWN7Ee40JkqlLdM8z1tf4pfQ9K3seZ61L/ABePYuHbl5enPAWQR1eYwyAZAMjyIAJIYkiSKGCAYBgYgKATYyLARda0vEqZ7IoZ0rSCp0lnl7slaxnJ1YbE7DabTCck/UVp++OddZ271DeJto8mG2eYm2k9zDo3RWyBipvMSbFIpkzf0xYpSl6s59V4OnYLTbwXrudPFOWPJ01ImVpk0zu854GtmLO4+4EgACBgAAIaEBAMiiTIooGQmTKqgHM6w/uIr1keR65D7hS9Ger6pLMoR/M891ilqs5+25xzv9nbGf0eZXBNEETR2cEluSXzMURrlgSQyKJFDDsHAANcALI88APIYEGQIzXccZbbA13J0knnJrDtL0zVO7IourQ0tspRM+KROPIpYQ0KT2MqpmyDJN7kTKiK1SUfVntrKlooQXseQsKfiXlKPue4t44gjGTr4/8AUWQnxvwW1MFUuCxqvIdZhNX0nKOmL+XCMKidn4il95Tjjs2cYrjTwIYBCyPKAMAAsDwJJgLgeWPDBpAGSdBpXFN/7kVjjtJb9wR7i0eUjfT3ZzLF6oR+h1aS2MPVE5EHttnLLG0uxVJ9yNK6u0TyPxDU1XMYeiyerrz8rPFdWq+Jf1GuFsXHtjO/1YuxfbrJn7Gy1jsjWThj20xjsVyLm8diqRl0qmqs03sZDZX2otoxm8XPI0AAaZADwAAA8BgBAMQAAAACGAEWC2khsXdEI20XwaqfYy0OEbIHJ3nSTZB8kpFb2DTRRe5zuqSzVRtpS8xz+pPNZfQ1HPJkAANuQAAAQAAAACIATGACRJEUSQEgEMoYCACaJkETKEdr4Yp6r6U/4YnGPSfCtLEK1THLwS9LO3oAADi6gQxAAAAR8zAAOrkAAAAYAAMixsSAaI9yQu4AMQwAAAoBgAAAAB0rOpmC9UdGmziWk9M8ep1aMjhlNV6sLuN8GaYGSk+DVBiNrEwY0s7i45JVQk8RZ5PqUvEvZ+2x6yr8j+h4ytKUq05d8s1g4+VHCDIsNhpOrzjOQwPCQEAAYDgonHckQTJqWwAMSY+Sh4ABgBBk3wVSAcFqqRXudBNv6GK2jqq/Q3pJGa6YwsbBQ2rIk3sRp7VkYrpHbt5bG6lI5tDhGunPzYMNurRexczNbyNXKFVnqR1NL1Z1qa0pJHMntv6HTpvMU16HbxOPkWkkKPA2dnEx9wW6H3IJAIaIGAhkCAAATENiKBlNRlrM9xLRTlJ8JZA495PXdS7qKwY7ukqlGUecotpPxJOcuZPLJ1oLQ8HmyvL1YzjTwtSGipKL7PAjV1On4d9US77mZHonMebKaqcQXcSGuCspEyEXuSRQwAAAEAmBJARTwSTAOcslRfmkiI47PVHnk3h2lFw9sGVGirJSit8PPBmbwPJ2Yp59SuTByK28nJoMBAyDodEpud+nj5Ueypx8qPL/AA3DNWpL8j1UPlwjlleXfCf1Zq0kmRUsxFcJ5KYzaybhXF+IsaqfrucU3dZqOpfyWdopJGErjQMBhCDADAWA3GIAwxYGACwGNwDGXgD2fSVqt4S9UjsQjhHO6ZSlTtKUWt9KOknsYerHopFNR4HXqaYmfU6m/BGld1NRpN8YR4etU11aksZ1POT2d8nKjKKeHJYRxafRKUd6jlJ+nBcbpz8kt4jhLc223Y1X9lb0aMpQi00ZbfhFt25zHVap/KUPOTQ/lM81uZbqutPNFpmQurPYpOmLlkBggNMgYAADACoQDERQAAACGAEQSy0kMvtqWp6mS3UWTdaaEMJGqKwiEI7E28I5O6L5Kaj82C+McmecHrYiVOlLzIwXktVw++Db8kZS9EcyT1Sbfc3HPKkCADTAABAAMBAAABAAIABDQkNASGRGUMYkMBosRUiyJRJI9l0Kj4PTae28vMzyFKGurGC5bwe8oQ8OjCC7LBnNrHtYAAcnQgAAAAAI+Z8AWXMPDuakPSTRWdXIAAwABAAAgAAI9yWRAAxDAAAAAAABgAFEoPTNM6tCexyDp2z1QTOebr4q6NKWDVTnk59N7GijPfDOb0OlCWxLT3KISL1ugqE1mLPH3cNFzUj6SZ7JnE6x09zk69FZf4kXC6rl5cdzccPGAGud9mGDs8xYDAcDyAsBgMhkB4GiJLsA0NCQ0UNDAMgKRWybI4cnhckGizjs2azPa/IsGpGK64osjD99EsawirOKifuRt27ZJxRZVTg1JEbVJxWHll9Sm5Rxgy2vtKykludKEk4nApqVGfsdOhX9QNko5NFpV04py/IzxnlDa79xLcbtLNzTrLCG0ZLW4c46ZfMv6mpPJ6ZdzbzWaukojEiRUAIYEAMQwEAAAMiyRFgRZi6k8WdT6G1mDqf+UmS9LO3IoLYtqPyYIUVhEqj8p5a9ceT63hXn1RgTN/W0ndrbsc/RHJ6MOnlz/ZLVsPUmuSPhr3/UNOlbG2E1yTTK0yxbgSGIChiGIoWBJkmiH4kiCfIqbw2+4nL7x4SSfCEn+prDtKJ8lE35jTOnmKaf6mWp8zL5CIsXI8CZxUCDuDA7/wANx8k36s9NB7LB574dji3+rPQwON7erD9WW5jnJjqbROhWWTl3j0U5Z7I3imTy1w3O4qSk8tye5XglL5n9RFecIYhlAAAACGHYBAAfUBHS6JYu7vIya+7p7s5yzJpR3bPZ9Fs1a2kU15pbyfuS1vDHddSnHTFIlPaI48EKjeGYehllGVWp7E5LTHCjksgsIrqySW/JFYrhtTjlNblVSbyQuaviXeiKwoLdkZ8G5GLeXP6tLFuvdmGh2NXWJfdwj/uMlAlY+tfYpqLJcuCqZGmOuUouuOSk6Y9OGXZgGQNIBiAqGMQEDAQZCgADIAJgAEoR1SSOhShpSM9vTwsm2COWV3XXCa5TisIHuybwkVkbWR2K5x3yPURqTxHCKzWW8q6IOOedsHOJ15a6zec42IG45WmAAVAIAATAYECESE0AgHgTQDQ0JDAB4BAUPgeRABJEkRQwOp0S3dx1Cn/DDzM9mef+FqX3dSrjfOMnocGMry3iQDwLBhsgHgQAABgDwHWKXhdTrxf8WTEdr4no6L5VcbTRxTq4gAAAGAigAGJhAHcED5IpgLI8gABkMlQAABTABAM6HTnmLRzzd0uS1yTZnLpvx9uglJck4NprYM4LacVNPc4vS0uOqClF7jpVZLaRCipQeM7E6i3yUaYtTQOGduSmm8Fylkml24HV+nqMnWpL+ZHJPZVoKccNbM8/X6dCN01UuI0Kct1KSbX9DeGXyuHkw1zHNE0a/slHwpz+20tUXhRw/N9Nif2Cj4lOP2+hpms6t/L9djrpxYGhcG77BT01X9toZg9lv5vpsP7DR+6bvqOJ/Ns/L9dhoYUSNqs7NKrqv1qj8uKbakT8DpkZ083VeUWvPimk0/1GhgQzbp6aqc1ruZTT8jwkmvctU+kwqJ/Z7mcHHdOok1L9Boc8cYym0oxcn6JG5XtrSjT8Lp9LXB7yqSclL6ojLqlzp005Rox1akqcUsP2fJRUrGroU6umjBptOo8Zx6IpqzpQi4UdTzzOXL/LsRqTlOTlOTk285ZW0QabR+TBuprJzrR7s6lBHOu2HRTWEZapsrIx1e5Gq19PuozjpbxOJ2qFVVKfqeLjUdK41p8HfsrnZNcMlhjlt2tCkiUItFVCqpR3Zog0RtfSk1g0Rlkyx9UWqWNhUW6nCSlHk6NGoqkVJHLzsaLSroqaW9ma8eWrpnPHc26kWMhF7E0eh50gEBAxiAAAAACLGJ8ARZz+qP8Awz92je+DndUf3UV6yJemse2GnHCKq3DLksIprcM8teqPK9Y/zS+hhRt6w19rX0MKPRh+ry5/skN8ISFJnRg0/MWIqT3LFuQTzuNEMklwUSHjYS5H3KDGxF8ktxckEFDfPccNu36kuwqdNyWeDfj7Sm1KOfTusmWp8xqb05Um/wBTNVw5bf0NeTpIhlkcEhM4NosTGxNkHqeiR02sDuR4ON0f/Lw+h2Y/0OL1TpCpwcXrEnG3m/Y7VTg8/wBenig4+5qM5POsQMDbzhDEMAAAAAwAAAngYsZYHR6HafaL1Sa8sN/zPaUo4ikcjolr4FrHKxKW7OxAxea9GE1FieEQluyTINkbOTSicbqt04JQp/M32OhcVNMDzsrjx71y5hDZfUTlLdNNDFOn5353uxSqtvTFDnWjjypfUpnNRTa5Z0kc7XO6n88FnPJCh2DqC+8h7oKO2DFT61Lgrq8FiK6r2I2w12VE6z82Cs6Y9OGXZjEBpDQAAAMQAAxAAxAAASpR1y9iDNdvDCM5XUXGbq+nHBqpx2KaaNcViJzjurmyslN7iCk3gy3U9FNy7vZGzT3OVfVNdbSuIljnkzgAHRyMBAAAAAACAgYgAoBABAyRElwAD5EMoAAEBJEorcSNXTrZ3V7TpLu9/oB7L4csJ0+lU5PCc/NudT7NL1Q6TVOnGEdlFYSJ+IYvNdJ0h9mf8SF9mfqifiB4hNKh9ml6oPs0v4kT8QXiAR+zP+JB9lf8SJeIHie4HjviWPiWcZ94SPMHqOpNVbGpH2yjy5tzvYAACGIAAGIYu4DExiYAMEADFgBlCAO4AMQwAGEJyptSi8NCYAjr2t3CtBJvEu6NlOWHsechJwmpLZo7NrXVWKfc42aejDLbpRlnfJdqTRlp8E1Iy6LFNxkaqclOJlWJ/UlBuMtijW1lNGK9tVXpNNZfqaozySaTM9Ndzl46rTnSqOElhohud3q1lri6kF5kcN8nfHLceTPH1pbgMODTAGIYACyIkmAACBgJkWPImBZafvGdWmcu12qM6kMbHK9u+HR1ODHXflZpqyTRiuZYptkjWTBJ5k/qb+m1ZZcHwt0znJ/qej+F7NVVWqzjmLWlZOvrtwl1dtNCq4tHQp1M4OfWoSt6zg/lfDLaU2vc5Waunol3HVpzyW+5ghPfk1056kskVojIbfdFS23RJSyZqurZ1/Ep4fzI1I4lGq6VRSR2aclOCkuGejx5bjz546qwYgNuZgAAAhiyACYyLAjLg5nUt5wXplnSlwzl3jzc49EZz6bw7UGa4ezNT4MN43pZ5a9Ly3VXm8/Ix4Rp6g83cig9WHTy5/sEgwA0aZJ8k4vYhJjiEWZJIrJJ5KJrka/qR7j4AljAA2AEZcMugsRWeClpzaiuXsWSjOjN05+WS7HTCpUK/Yyz3RqhCVatGEeX/QfUKdKmowpb45fqxneCMRFsbIs4tExDYiUes6P+5gdqDX1OH0Z5ox+h26fBxeqdI1dkeX+IJ5cY+56ivnQzyHXJ5uIr0NxjPpywADTgAAAGgAAAAYADNnSrb7TeRTWYx3ZiPT/D9p4dv4kl5p7/AJEvTWM3XYoxxFI0JbEIQ79yzgw9BSeCE5KKHJmevPsRXO6xdqjbyed3sjztlUblKLfuaOtXPjXHhp+WH9zJ0+Ou9pwUox1bZm8I3i455c6dFR2zqySVTjPYrqV4ry9/RE8aYqU9n6Ghh6jLVXj22FR7Fd3NSrJoso8GKRrXBVW4LYcFNfuRtgq/OyKCfzMR0x6cL2BiGaQAAAMBDAYhiAAAGwHCOqaN1OJntodzbTicsry64Tja6lEtnLCwOmtMclVSWWOo2i+RiGjK1CrU0QZya68+fU23dTM9K7GOvwjrjONuOd50qAEBWAMQAAAIAAYiAABAAIBgNDEuBgAxDKAaEMCSPQfC1DNxOu1tFYTOAkeq6NFULKPrLdkqzt3vFDxTD4wvGMOjf4uwvF35MXjC8b3A3eJsLxPcxeN7i8UDd4vuJ1sdzF4r9Q8UDgVJ6qclvujgTWJNe52P2h/s/qcq4lqrSljGd8G2LKrAADJgIGAhiGAyLJEGA0MiMBgLcNwGAAUMQAAAAAIutqzpTXoykDPay6d6lWylvkv1ZRx7Kvh6JP6HTg9tmcrNPRjdxfTqNSRqUlJZ7nO1NGijU9SNRri2nnsXU5ZRQmmskotrgVuLqkFOLR5vqVo6FVyivKz0sJLuUXlvGtBxayhjdVnPH2jyhHJou7WdvN5Xl7MzHeXbyWWHkfYjnI3yVDQxIYDQNAhgQfIm9iUiL4Attf3h1qSOTaP7zc9HbWblTTbw2c7N12wsk5c64WJHOvXiGO7Z3bywqpao4aXO5xL+hV+fTmMeXkSUzymuGOnTdWpGnFZlJ4R77pttG1s6dNLGFueY+HLTxrp1pLMYcfU9ilskd8Z9cVdezV3RcFtJbxZyFGVObhNYknhpnprOOXky9Y6e6n+Iox86+ZLuiZ4+0bwy1dORF43NFKqZqe+xNLS9jzu7owlq4JLYyUanuaYy2M1VjZv6dX/6cnzwc5J4HGUoSTW2BjdUym49FkaKLasq1JPO/cuR6pdzby2aMYgCBiGxAMj3GxAQnwcm4f8Ai5+2Dqz4OPN5uqv1wYz6dPH2U9kc68eIM6NXg5V+/IzzPQ8vdvNxJ+5WyVbzVJP3IxeUevHp5MuyAk0JlZJ8DgJ8BEKsyGRBkIsRJPYhFk92UNvYMiewwIVKjpx1x5jujPX6lVryi6mG17Flw/u2YJP0M26Fv2upqlok4KXZDozlKUtTb27mVyZdbP7z6om91V7Ij4IsBMQ2ID1PRX9zD6Hehujz/Q03bwPQw2SOP16p0quH5GeL6vLVeP2PYXj+7Z4m9nru6j9zcc82cYmBpxMAAAAAATGAgL7Og7i6p01w3v8AQ9rbU1CCiljBwfh212lXkudkempRSMXt38c1Npx9QbByx3K2yNicsRycnqNz4FCc29+xur1O2Ty3WLrxrjw4vyw/uJymV1HPlJyk292yCbjJSWzW5IhLg6PM2Ubqmp66mWxXN7rktG69zEhl0vslKTnU1PlmugYvxI20DGXbWLXApuOGXw4M9z8rMujny+ZsQ5csR1nThewMAKAAAAAACGAh8hSyOK1SSEzRbU8vUyW6iybrRShiKNVGJXTiaILCOTulOWFhFDeWSqSyQSFUxVJqnTbY/cxXNXXPCeyLjN1nK6iptyk2+SFb5USRGr8h2+OCkBDMgAAAAAAEAAQAAIAGIkgGAAUMBDACRFEgLKUdc4xXd4PV0YuFKMVjCXqeWorzI1qrNfjf6mcq6YY7eh3bwmv1DTL1X6nn/Fn/ABv9Q8ap/HL9TG3T1eg0y9v1DTL2/U4Hj1f9SX6jVzV/jY2nq72Je36kJVIxfmlFP6nMsqtSrcxjKba9CF+sXU8Da6506njw/jj+o1Wi+Jx/U4I8k2vqx5Kay3TL8EK68mfQ1HPKcMw0IZtyAAAAMAKEyI2wxsQCGRGAwAAAAAAAAKAAFwQAABBKLw00dO1r6kvU5iROE3TkmiWbaxy1Xa+bdDUsMzW1zGaXZ+hqeJLK5Oenol20UavBri8nLjJxe5qo1dyNStsWXJ6o7maEy6EiNKbu0hXg4tHmb21laVXCS27M9ijJf2ULui4tebszWOWnPPDfTyC5JE7i3nbVXCa/Mrzsdo8thoYs7DKGS3IZJADISeCTexU3lga+nUvErw3wk85PUU7iNKCTi/yOF06m1CLwdWa+7Xqcrly9GOHHLRVvbecJQ16ZPtJHNvLapbVoKvTlGFSL5XKK7uk6lN45RprX37RsKFKTbrWscPPLXc3jd9sZ46dDo9rC2pRhT3T3z6nSa3l7HN6NPNCnvw3g6bWc+7O7i3WUfJk0tZKrNYpl7W4HB6n090pOvRXlfzJdjnx8y3PWyimsNZRw+odOdGTq0l5OWl2OeeG+Y6YZ/K5yzBmmlPJSlka8rOGneVuT2HjZGenU4yXqWTNitFrXdCpn8L5R2oTU4qUXlM89ybLG68KWifyv+hvDPXFYzw3zHXASaaDJ3ecMBNi3YEhZAQEJ8HCpy1Vqv87/ALncnwzz9q9U6j/3v+5z8nTr4+19V+U43UZrw5HZrfKcerRd1cQoZxreMnCc12vTzclmLKltL2Po1r8M9PoRWafiS9ZvJbd9Hs6lrUpRt6cdS5Ud0ezTx183EyVxRnb3E6M9nB4I9iCLCLB7AgJDwIYEokl2K1kmtyiQ8iQMDPdZaUUZPBk//wDTXWTdRLJBRW5nWxnVBL5mWU4xjNY5JPCDO40GyLJS5IsikxAAHqOhb28DvwWEcL4f3oQPQ9kcnqnTndRnpoSPEV3/AIif1PZ9XbVGR4qs81p/U1HLyAQIZpyAhoGgDIyOAAZKlTdarGnHmTwRydj4es3VruvJeWOy+oqybunoLC3jQowpriKNvywFTgkshMw9MhZyQnLSPjsZrqqqcJSk8JLcg5/Vbz7PQen55bI8y3l5fJfe3Mrq4c2/L2RnNyacM8t0EWuSXYT5KwrXJIX4mPuWIXdG2gtkYlyjfbrZGcnTBrhtEy3L2ZrSxExXL3MOt6YXyxg3uxHWdPPTAQFDEMAAYgCAYgCpQjrkkdGjTxFFNrRxu+WbYxOeV264Y/ThHA5yxwKUsIqbyzLZ5yySI4Kbiv4a0reT/oSclFzWwtEXv3MYb8sEd5NRwyuzFU/dskuRSXkZWWYYAYUAAFAAAAgACAAQAMaESQAADKEMQwGiaRBFkU20kBdQjtktwbLbpdyqSbhzuXLpdy/wY/M5Xt3x4jm4DB0v2Xc/wEX025z8n9SN8MGBJHR/Ztx/B/UX7NuF+D+oOFfTF/i4iv8ALup/U3dPsqtG6UqkUo49Sy46bUq1pTTikx8T64ukMM6j6TVX44h+y6uPnh+o1WtxmnaWUJYlWw/qQr2tl4M9NdN423M9+s3TS9EZZbxaNOXxj4YABtxMBAAwARQdxMYMgihoQwGAAAAAFAAAACYxEoABDIJLgAXAygjJxeUb7a8UvLLkwYDGCWbaxysdzae6FGbiznW946eFLdep0YVYVoppo52ad5lK1Uque5rpy75OZF6XyaqVTJluV0IT9ybZkU2n7F8JbBWa+sYXUGmt+z9DidR6X9kgqtKUqlLOlyccYl6HpnJJbkry0p1+nwoz5n948cr0LjbHPPCX/wCvD5wGTr1OgVNTjCrHV2Utk/zObcWlxa1vBrUpRn2WOTrLL089lirJOhCpXmoUouUn2R0bDoVa5xKs3Ti+3c9NYdMt7SGKUFnu3yS5N4+O3txbX4bc6alXm9X8MTQui0aUceFH6vc7k3Glu5EVKNeL9jFtdpjI5MLSnR9/ZcDqRzE1VKemTRXo2bMtxhlBbr2Mi8SjXlOi1FT2k2uxsrbSZ5mpUnO4eZya1cZN4OPkr2PTNEfLTbcV39TrrmKOX0/GiOPQ6kf3h6nB1LZYpItfJXRWKaLOSAYnFNbrKJYGVHE6h03Q3VoLbvFHPW+zPVNZOXfdOUm6lHaXdepzzw3zHTHPXFcnGlminLYqxhuMlhr1JReGcLHaVoW48EYsmtzFjcb7G6/6dR/Rm/JwsY42OjZXHiLRJ+Zf1O2GfyuOeH2NgZIpe5LQvU6uQyGQcV6kcJAQry005P2PP2EHHVnd6md2vLFOX0ORaQaUm/4mYz6dPH2nXxoZg6ZHxOsU++Ms23LxFnO6ddwtL6VSacnjZI44/s65dPY52y9kc2+6nSpRcKOKk/6I5t31CtdLDloh/CjInnJ2uX+OWPj/ANcXq9CpVrSuG9UpbvY5iXqelrpPKf0OHf0ZUqurG0hjf9TPHXTHISZKXDIR5NuaQyLGESRNFaJoCSJEVuDeFn0KM9R5qNkM8jk8vLFtvuQRbE2NtEGyC3lJkGOLzETIpCG+REHrfh+OLaB32m4nnuhT020D0UJJxT5RzerHpyOr5+y1H6LJ4lvMmz6LfWiuaEqaeHJYPH3nw7fWsXNRVSC7we5qOWcrl5DImsPD2YGnIxoiPIDaFgYAEYuUlFLLex7bpdqra1pwxulv9Ti/DPT3c3kZtLCeVn25PbVbBU466edCW+fbkzeXTDjtl2iipvknN5klHMn6Lcqqao/NFx+qMuyFSWI5yea65fa6ngU3svmZ0eq3qtqLafnlskeWbcpNt5b3LjGM8tcAYAbcCExibwBF/NkO4mwLAehvtd8HPZ0bN+VGcm8GqTxEwV3mRrqSMdXuc46Vm7sTADtOnCgAAoAAAAYgAZfbUdctT4RVSh4k0kdWjTUI4RnK6axx2lCGCx7IEtiM32Obsrm8iSJYyVVqqpQz+iBSr11Sj6yfBg1OUnJ7tinN1JOUuQR0xx045ZbTGhIZtk0Lsxp4YLuEZgHL5mIyoAAAAYD2IIgMQCAYgGSQKEms4DADAAKAA7gBKJfQjqmsPGNyhcm22gks92TK6jWM3W+N3XSx4sv1B3dx/qy/Uox7i5OL0tFO5ruovvZ7v1Ol1KU4WscSln1yciltUg/c6vVW3bRLEvbmfaKv+pL9Q+0VX/1JfqVYGRpbG6qr8cv1D7VW/wBWS/MpAIvV1W71ZfqVyqzlu5PJBgFR6itNy987IytbHSu7KtWra4rbGCn9mXHZI3px40481ibWMCNF/Qnb1lCaw2smc1HGgYkBQDEMoQDEQLuAMAGAAAAAAAABQCBgZoCSIokiiQB2AB9hMG2LICeSVKc6csxeCK5JDRLrp0re7jUxGezNUW4NNPY4RusK8pVPDlLbHcxcXXHP/XdoVdS3NC9TkU6vmSgnq9MbnWtoueHVfhw9XyYdtxqtqaqT8SrtSp7tvu/Qm6jqVJTfLfBB1IziowWKa7ZK5N02muAT/U68YzpvOz7P0N3TpRrWUK9WEZ1IeVtrPc51ab0M6PStUbVQ0+ZR1t44y9hjxTPpGtVtqbctaj6rg4/UPiG3o03Gg9c/Y3XS8WrUb82ZPk891TpVNQlVpLTLnHZll3eUtsnC3pt/Wv6stb80d8ex6O0jpo/1PFdEqSp38Yx/Hsz3SjiEVxsXLgxu5tRWjqkZ5rt2XJqqZWTLU2h7sw04/WKro20pR2b2R5uPKO38QyxGnH1bZxFydcOnn8l5e26XLVSi/odekszOH0Z5oR+iO9bLMkehzdWn8qJrkjHhEkQSwGARJARwKSLMEGBgvbKNdaksT9TkVKcqcnGaakejkZ7i2p1o4mt+zM5Y7axy04lKeJYfBpXGxnr0J0JtSW3Z+pbQnnZnC46d5drGthKUqclOLw0SlhYxuRW73MNutbV41oJ/i7o0Hnal3O1qwcNtT05Oha3060YrMXUUsTXodsc/9cMsP8dBsi5EZTZmnXbbUf1N26Yk2lc1PK0Y6eEsFssP3ZXPEYv1OOWW3fHHTNczy2jiuP8AiMnSuZ6YtnHjJzrvH4eTM7arpQTceSSTRXRliJa5x4bwdEjJXf30E+Mk7y3jWt2sZfYzdSnONLXHmLyTseoU7mOmflkIcdOBWpTozcJop7np7zp9O6x5sejOBe2rtK3huSl3TRuV58sdKAQsjRWDRJECS2KJoVV6YP32ArqvLS9AK5MjvuSfIuzIItEeCTIsipQfIMjF+YkwEIYiDv8ARK6dJQzuj0VtWaikeGsK0qNfUnt3PU2VyqkeTD0YZbjs+J5kWKWpYf6HNVbzo3U6iWH2fPsI25XXOh07um6ttFRrLfb8R4ycJQm4STUk8NH0lTi5Yzk4vWPh+N45XFs9NV8p8M05ZYfY8cBqn067jXdF29RzXZLJ17H4Yq1EpXdTw0/wx3ZXL1tefyaLS1q3dVQpQb33fZHrYfDfTqay4Sm16yNtO3pUIKFGnGEV2SJtueO/VFhbTsKMadKW2PNlcnYo30MwUm5YaShJLLfsY20lsV05KN5SnjdS2I3cXVlGGW4LCbzxjJXcwg6ehcPkujDyb7vjBzuu9QpdN6fOeqLry2hHk5ze2HgepVp1byp4mVpbjh9jKhzlKpNzk8yk8tgdmLd0xAAQEXySIsCM+QQTQkxA3wzbZTWNzETtpuLwMmsbqupNZMdWnN5wmzTTq5RPUsnJ21tyXGUX5k19RHZxGosNJ+zMN3aqDcqaeO69Dpjltyyws5ZAADbADuCTfG5bTtpzfGF7k2a2qJRi5PEVlmitbxowTzmTLLaCUc9yXJqY3ek7ajo55NaKU8E1I5usmosbIcsTYTmoRbbwg0jUqRpxcnwcyrUlVnqf5IlXrutL0iuCo6Y4uOWW+DJIiiSNOaSGJAVUkJcscdwxjIRnl8zEOfzsRlQAAADEMBMQ2gIEX2lFVZvPCKDodPh925YJWsZurvs2mOy2JQtNeMxybKUNdJMvpU0tzLt6xzKvTqeNsxZkqWNWHGJI784oonDP0NbZuEeflTnD5otCR3JUlJbrJmqWMZpuMcP2HszcK56R17e0rOlFqDaaOVGDUllY3O/DqNaEIx1bJY4JleFwl2o+zVXn7uRH7PV/05foaH1K4/iX6B+0rjvP+hz4duVMbeqpLMJJZ9DpdRpVKlCChFv6GP8AaNfOdf6oP2lcYf3m/qixNVT9iuP9KRZHp9xL8DIyvrl/9aRB3tz/AK0v1IvK79mXP8H9RPptwlnR/UtsLqtVrvVUlJKL2bIUepVaNaTk3NejZU5Q/Z1wlnQH7PuP9Nk63VK1X5fIvYp+218/vp/qReWL7XcPmtL9Rfaq+P3sv1KgNMKLupKc/O8v1ZQTr/vGQNxwvYAAKgAai5PCWWbbbpF9c707eWPWWyLrYxAegt/hau1quKsYL0juy6XRbehFtR1Nd5GphU28u2CLLqn4VxOPCyVoz1wGAARQAAUAAACYABkMkuCJJFDABgRAkCQCSwBPBHAEQTcZJrlD3EBvXWLuMoyjOKksJS07ltr1CtVqSlVk5OKy2zl4LrWqqFVSktUXtJeqJ6xqZWV6m1ra6alB5RKpUafrFnNsaVWFCFS3eum859Towi6lPM8QXrLY5WPRMpYdCNS4rqCbUIrVJ+iRvsak606lWTlCFWSisfwr/wDwwUsXE1a26cafNWo+Wl/waatdQWigvLHyr6FZ7qc2nJ44yZL1KVvOPdos8Rz349Sm5kpR0reXojLrpzOgWb/aMpuO0D1jljnYydNtVbW6bWJPdllSTm0o9zXaSah6vEbxwUVo/wBC9tU4b/kiqW6We/Yg8p1+WbqMP4InLSeeDb1epGr1GtKLyk8Iyx3wdsXkyvL1nRVijD6HorZeaJw+kwaox+h6C2jstjsjfFliZVHknFbkFiGQRIglgTiG49yCqSwVyLpxbK2kjQy3FNVYOMlscidOVCtp7dmdqpI5HUJv7TTjHeWG9PqiZTcaxuqtprU8srqSanpjyVwqzW3hyi/ctjLC2Scn3PNXfaVe3hJ0VnLj5n9SNCl4dzUqrZqBJN4ed36kksJJ8y3/ACJpfi93c5RUJRw33E3pWCpYfJNwco4TwXdvazGQN4WSipVW/clXqpR2MtSeim2/mfBhWLqNZJrskssw27xT1d5PLLr6hKvbVqsXiNLDfv6lND7+g6kPlS39jpjNcsXLlpp1HJaRymn5W9zNbz1PcvqwSSnHlclVNxi6clPfKwefr03QryinjD2Z33LMFucrqcMShPs9smse2M5xtTC9uILCm/zKKsp1Za5ttsWUSyjpqONtqjuMc1hkUyMpDFkCiWcclecvPqFSWyXqRTIofImDe4diCDEMQC7k2QJLj6ECAAAWWns8HQ6ZdulNQlLnhmOnT1vfZFfDM9unrcZt6+lW1pNPc6dtUUopSPJ9MvZatL3Z6q1j9xGUo4k1nAnbtJbjtOdGoqmulHy90VXdec6Lpwn4cn3Nqu4Qici96xZ+P4b3lnGMFvJNytVtJeWnTlKenlt5NyWxitJOMW9Kin2NSqE01bs9WOSqT3HOZVOeAhufqVSnqeCudTCfoc2+6nG2i0t6j4QSujf9XnY2s5eKnUa0xi9zyFzeV7ualXqObXGSqrVnWm51JOUn6kUXThllvo0MQysAAAAZFokICEuBIcuBIQNEc6ZZGDWUWjRTqcGqEtsnMhJxlhnRoSTRzsdcauVTD3LJKNbvhkIWtWtPFKS+jIunXo1FCVOTfsskaYbihKjJ549SpRcmb69XWtOPrkoliMcI17MXGbToQiuxqSwZqCenLL3LYy3j0ou22ojoyxBJiq+aLIW/3k403JRy8ZfCNTmMW6u2lMakWXNjcWu8oaodpx3TM+td3gljW9r1Lu+Ec+6uHVlhfKgr1nLyxfl/uUmscfrOWXwDEM25mhiGA0MSGUOI/wAQkPuEZ5/OxEp/OyJlQAAQAxDKATGAETr9PxpUWcqKzNL3OvbQ0tszXTx9t8ZKGpdmShPOV2MVSTS2fBZQqNR3Mu7ZjKIJLjuUyqyTWCUqu3ANBJa8GiaVK2nPvgz289Us47lvUp/dQpr8W7JRyFFSks9ty7uEack84J+HJ/hZlVYZLVRn/A/0B0ZxWXBpe6AqyGSeh+gtDzwwIOWVgOEXRta0t1Sk19BSoVY7OnJfkVNr+lp+PP8AkZjk8zl9TpdLoVFOrmDTcMbool065y2qTCb5Y0xvJq/Z1yv+kx/s+5z+7ZNLuOWovHA8ex2LqpCFjCrGnFSmkYFfVEvkp/oaY25lWlNzbUXggqUsnUqXs5R3hTf5GdXLT/dw/Qvsx6t/Tvh1XVNTqVnHO+Ejq0fhiyg1r11Pq8FvRayqWsJZSfc6rqU4Lz1IxXuzvjrTnZqq7bp1tbxSo0IR90tzUoYWEZZdTs6ec11L2juUVOv0Y/uqUpfV4L7SJ61vnTbXBzL+VOhTbqTUf7mO461c1sqDVOP+3n9Tk13Ko25ycm+7M3yf41/G5nUasa1w5wjhcfUyo1VqacmvYymN7Zs0YABQAAAAAACAEBkNcjENIoExphgWAJ5GiGCaQDwGBYfqPBQYFgYALBFonyDQHT6VcUZ0HbV6jpvOYTTxpZ2IWVNtynfxnHGzxltnknE12F14NTTP5WYsdMa9Q6tKnSdO2hhPaU3yzM1KMtcHh9x0asZxTTHUT3UXjJjTrOCjVq1J6Yw1P1RutbNRfi1mnP8AsUPTb2+acot9/UqjfyqLRBNyLJptvq3Ki2s4RZbLZ1JLng59KjKU/FrPjhG7xFJKEX9WLBKbUm5v5Vwc/qty7SylUz55rEfqbp1oSkqHeKWMeh5j4ku/GvFSXy01/UsjnllqOPLd5fJKl80fqRJUP3i+qOked7PpufCWD0Vm/Kjz/Tf3KPRWkfIjqNCeGWqSKsbk0nggsTJFayTRBLImxhgggyqZe0iuaiUZpL0OH1SL+11WuY2+3/dud2b9DDd2fj1Nblv4coY9cmkc2hcSrUlGpLLS3TNK06ShdNq4VRy01GkmkQSmpYcn75OFxsd5ZWnVhuWE2vlTfLLFKUpapvMn6GeMN8rcupJPZvYy2uglLnZkKtbwNn+RVUufBm1jJjuqkrmL0+Vrgy2sq1YyjKrLiOMoyXFZz3W2eEFCr4sXColGUeUa7WhRqXdCL5TyNbrNumh2fhdEq0pLMpU25fXB5m1vP8H9nhHeXLXJ7a6j/h6i/wBrPnFrVVK4aksxydsseHnl5dXSqMorOdXLLoTb2xyVV1GtbvRs1uiVlXVWmtTw47NHPTtEaNVqpOjLmL2+hHqEVUtml+Hch1FeFVjcQWezIVa8ZWzzJLUvlXJqJbxquYyGNyfhvsxaGbecsbEce5JpoAIamuRuovzFIi2RSbbeWNPcQJ8gPlg+AjuE9kgICyPAiAyCe+4BgBsTfYW/AYA0wTVGLM/c1w/c4xnYyGMe3o836yNnSoSqX1OMJuD9Ud1XNeNdUalZtZPO2df7Pcwq4zh7nrKVvQvoRqp++TSeO8Oxb0qUbXCW75fc4NTocKnU/FlNqCecep2LasqdJQlu4vBfPw6y22fqG9SsmlR2ySbwsls7emo71f1OdUuFKcowqKaj3RLWvXjhdUq+hlnV5beEV1avlbe0V3Zxr7qWW4Unn3IzbqNl/wBTVFYjvPsjgVKkqs3Oby2RcnJtyeWBqR58stgYiSKyBiGAAAAAhiAjIimSZFCdhi7D9RdjSCSz9S2hVcdmViM2bWXTtdNvPDrxbez2O7UvaNvCU1Te6+Z7o8XTqaXzude16kox0VVqj6M53cejHKXtVNUqjk4ty77IzSjHGUsP3Or4tjUl5Iqm/VFL+x06mpuVT2ZNrYxQbS4ZNvKOrT6na06DzCLfGjByKlWMqkpKKim84XYqdBlFSkpbp4ZNzT4ISnjuGautOqXth5Yz10v4Jbo01+o2F7byVS08Kt2lB7HLlNyInSbcqlNxcvKsLsIQ0aQIYAAxoWBgMAQyoaH3EiXcDPU+diO3bdNt7m3jOepSfLTHLoVN/JWa+qHrTbhgdeXQav4asX9UQn0G8W8VCX0ZPWm3KGbJ9KvYc28n9Nyp2lxH5qNRf/Fk1VUiJunOPMJL8iLTXYaF9q4at1mXY7FvFNM4tvtVR2baWKZmu3jUTX+JkuxohDEMszU3mrN+5qqvTbSl7GXSdq4NzfsFy9GmKeHJ4Ch8qLa9rUq03cppQpPcCVpDTKKfBpqXsaVVw8CnPHeSM9u8yjgz1paq0perJksm3QXUo8fZqePoP9qY+WhTX5HKzuSTM7q6jpftea/6VMH1Wco4dGm/yOYCbwNmo69tf+LVhTdKnu8PYn1K4na6fBjCOfY5lim7ymvc29ab8kexWdcqf2vcpfNH/tD9r3PrF/8AxOexEa1HR/a9znKkl+RF9Xu29pr/ALUYBdxs1G/9rXf+p/QP2rdv/qLH0RgYdgajTeN/suh9EcxM6N3l9LtznLJpygayiOhImJ8hUqEpLOmTSz2Zpg25LU2zLTxBv0bNSknHKYRNZTZZB5yQTQ4NJ5Cp43KriSjFlutGW7mnHAL0yqLmnJ9zC+WdaMMUku2Dl1FipJe5qOWURGIZpgAAAAmMTABiGQHckJDKGAkMAJRZEaAlkAyCKGAZDIAkDQJkgIiayiQAaLO/lQajUy4+p14dQpVKeIPVJ8I8/JZQrepKjVU4vDTM3F0xz+V6jwJRp5q5x3LbfwaUdSwjnfbKztpTzrUVlp8HNXUKlWstWIR9Ik+cOtykemqVo1XvLTH1MVbqlCjPTCaWO/Jz76cfsKfieeT2SZyh67Zyz06t31mc8xt8xT5n3ZypNybcnlvuxDNSacblaiSo/vV9RBTeKiKj3HTd6MT0tovu0ea6Ss0af0PT26xFHUSxuTWccke5JbogayTRFElyKJIbEhmRHGSLj6lhFsDPNYKmXVCnBoVsxXdJSWqC839zdLgzVZJLfYvZLphhV8uMblEq+mvpzhvgulOEqrcH9fQy32I041lzBnDKaunpxu4ndwk4+JFlVrWjNNS2kjUpxlTS5TRwZ3H/AKx4NJZ3w8cIzIW67bbqEvFU6KzJ849Do9Mo1JXcJ4eI7ts0dHtJeLOtOL04wsrk7Cgo8JL6G8cPrGWfyKqizFr2PmN3HwrytBfhm1/U+oTR816vHR1a5j/7jOji0WNy5LRJpfUrnVjQvJaHqT5wYlt3GjOmvd17io6lnJyaUcbbnKQZeEs7BwJNGWWxKWCGsjKTbI5G2VjlkWwk8jYFcn7kMkp7kGQPJNY07lS3aRY+MASi/wAiM3uSSwiDW4EQACBD7MQ/wgRAbCKzJL1YpHTtbdu3lVksJReDmHoqsVT6dJLZKB505eO7tdfJ8NG/p3VJ2WYtOUH2zwYEB1c5dPWWd5G8w4y/8m9Uqyj5J5+p4m3uKlvUU6UsNHUpfEdzD5oRa9g6zP8A127iN49k01wVwsKmhuco04+xg/8AqfMf3Dz9TFdddua7aSjGPpyR0/kknbpXcLaVu/GuMw7aTzVRRVSSg8xzsyVStUqvM5N/2IBxzymXRDAZXMIYhgAxAAwEAAACATIokyKEDXcBD7GkIBiQVdSlTcdM1v6knGHEG8+5nGpSXcxca1Ml+JQ2/qThTlVeNSRm1yzl7lirLvszOmpY0fY5pfOmy+ha0YteLNSeeDE7p4wslTqzffCGqu8Y7N1b20nGFJJT7tcHPv7dUJRxJNMzKrUTT1tY9CLbk8t5fuakqZZSgAGbcwCAYACAAGhiJLgABCGmUSRKJFEohHa6a/8ADRWTfE5tktNtCXZ9zdCTj7o3BemotGqCTSMMp5jlGu3eYIot0hgkLBFR0J9kxOhSlzTg/wD4k0TSA599YUZ2s/DpQU0sppHFoR2xnB6vGTnXHSYyqOpS2b5Rzyx303hdODGDpyba2fc0SUqlFxhu32PQ2nTKToOFeGcsupdJt6MlOOdnsmY9a37yPLqlWoNQqQaZ06qnR6FJTjh1Z7Z9D03gwlhuCb+hC6s6d1Q8Oa2W6L6s+7x9rBtSlHfTFtmV+57CpZ21j0+q9GU15muWcH7R07/8ef6nPKadcctxzWhLPc61Kp0ycsSoyivVllSfTYbwjr9jLe643YDq/bOnxe1qKV9Y5WLUcJusXT03e08ept61HeDHDqdtCSlC1imu6C56nSqSX3EZfzFTne3J0sWlm/8AaFJc2sGP9pUktrSmRrlz9LEkdeyu6VzUcJW0IpLOxCXUKcZNK0p7MJty1FvhNhh8cHUXU4JNK1prJH9oU/8A8WmDlk+2W3hQpypScY+rD7VZ/wD47OfkDW2NR0PtNk1/l2gVxY97dmAMjZqOoqFpc026McNcrByalSMJOME44fc6fSvmqfynMrR015PGVl5QZ1qpRquPuSVXLz2E61Clb/dNa5PdvfCK04tZ7FJku8TPysrrZcd+SdFLD9BVVlAtTinK3WH2OXUTVR5Ndvcqm3CfCZVe1KVSUXT5xuzUYy5ZwFkMsrBjFkM+wDEw1BnIAAIaIGhsEN7ooSGRGAxkRgSBciQyh4AMhkBoZEmuAATQwfACK2t2WEXyAlWq+G6et6XyiIhkOz5ECAAGIABii/OvqNkVyij3fRt6dP6I9PR2ijzXRPkh9EempbxR0DXLJRZFfMSRRPI0xLBJEDQwQzIjgTJCApqIqawaJ8FLRoUTWzOVWk6kpOo3Gmtlg7DRTUtqdRbrvkNY2R59zk62lbRK7lVa1J0oLOeceh6aFtSTzoTfq0TjQpwzphFZ5wjHo3/I85b0KtaUaMJfV+h2bLpVtaZlGClUfMmtzZCnGPyxS+hZgsx0xll7ElsDGgZplXPg+dfEVPw+tXC9Wpf0Po0lseC+LoaesN/xQTIjipD4EiRAJhnIMT4AhgTRITIIJ4Y3J4BkdiKGyOPQbE2QEfmJrkjBE0UBFkhPAEWRJMiQMPwgD4ARO3jquIL/AHIgX2TULiM3xHcmXSzt2Op1o07OUM5lJYwuxwDffS8RTq/xPZehgMePHUb8nZgAHRzAAAAAAAAAAAxDAAAAGAAAxDEACGIBMiiT4ILkBgAGg2IYgAAGAgGACGAAAAAAMQwGAhgAAADQ0IkigYkNiQE0SRBFiA73T0p9NjDHqOm3FtPlcos6Uv8AAQ/MLuKhKM1t2Z0Q35lsabSW2DJF53XJpt35l2A34AUd0SIpYJxIjRBNLJOMMsjDk0U47EVKEETa2/MEiXp9SCaAeAIOf1p46ZVS7niz2PXJf4GSR49rDOWfb0ePoZwLIBgw6AGPBGKayAcCy2NgBF7bg8jxnsPARt6RtXm/SJmqPNST9zT0qOatVf7GZWnqf1CTsgHhhhkVhHn0OjKwoqGvxsx9UinwrXD+/efob057ZBl/hUMf5hf9pPwbbH+Y/oTRtd0nKlUfsYa29aee7Z07KdvQU4qsnq9UUSoWjk39pWWzSfXBqLE2vclCs4rDWTR1GlTp114U9cWuTEacd6rfa1tTaexZUqJJnNTa3TZPxX3RNNexVV52/UgSnLUyJWAAAUAxAgB8DE+wyAGhEkA0MSGUR7jBiAlnYBDAOB8CAB53DIhgSRJEUMoY+whgCIPkkJ8gVfiAJLdgQMAAAAAATEuSTEuSj3vQ/wBzTfsj0tLZI810Le1h7YPS0vlR0D7ksEXySRRJEkJEiUNDBDMhCYxAQkQkiyRFoooaE0TaEygihiiNgCGJDAYmMTAi+DxXxrT03dvUx80Gv0Z7VnmPjWlqsqNT+GeP1QHjkS4EhmQYT7iktmPKIza0gREC3AyDBFoe4Z/MCDIssbRFbtkDRISGaAJkhMlRBiGwIpDfCAJdgImi1hl5KDu9Or2NGivEpTlLG7wjNbxnLn3m1H2yYTt9aubOraxjb0nGWrlo4hYmfZgCArIAAAAAAAAAA7jEhgAAADAAQAAAACY2J8ARZFcjZFcgS9Q7ABUHcOwdwXAUDAChDAAAAABDAAAYAAwEMAAAAaJEUSQDIkiLKiSLFwVosQV6LpjasKa7F9SmpwlH27lfS8Kwp/Q0t5OiOdTe2H2NdCWTNcQ8Oq/SW5O1n5iDrU35SZTRe2C4KYANLYgcdmjZD5TJDk20/lJVSQ8Yx9REuMfUgk2Nbok/MiMVhkHO6m6M06VWpGG3dnHXT7GW6rpv+Yo+Iqmvqc1nhJHJyccu3oxnDuvptoua0f8AuIQsrLOHVX5yOK3nuDlsRdO+rKxe6qwf/wAgnaWEVvVgv/kcHPoLkbNOzK1sXJKNVb+4XNpaWsIympST9GceD88fqdPrEmoUop7YB9VqpYR/6c39WWeN05xw6Ml9Dl/VARdR16F1YUJaqcKm6wS+3dPTb8GX6HGDdoGo7Cv7D/Ql+iD9oWP+g/6HGQb55GzUW05P9l1PqYDfT26VP6mA05/TEMCKAyHI8FVRdLMUzKbqyzSZhNYuOc5IAArAAAKABiAAAADuADIBDQiSAYxIZQmIbEA0PsIYACAQDBAAE0SILYmmUMABgIHyNCYFMvmYiU/mZEgYxAAwAAAS5BgB734eebeC9UelprETy3w8/wDDUs+iPVU/lOsCJJi7gkUWkiEH2JkDQxIDIYCABMiyTIsormiDLGQaASGJBncoZIihgMT4GDAizh/FlLxOjVHzoakdxnP63T8TpN0v/bbEHzZMkRGZAQqPgluQm90QJPA8iEQE5bFbbJS3IkC3ZOKwJbMkiwNDBAUMiyRFkQmIbEFAS5QA+SBwWZG6CxBIy0I5ka+2xiuuE4Z7t+RfUymu7+RfUyGozn2YABWAAAAAMQDEAwEMAAAAAGAhgAAAARZIiwIvgj3JPsRAkAhlQdwQAgGAAVQAAAAAAAAAAMAABgAAAAAySIokihkWSE9wHHcsRXHZliER6Tp8UrKll9jWl6LBVZxUbSkv9qL4YcjoK7uhqtdWN47nOoy0zO/GCmtL44OJcUfAu5Q7J7GVdKi8pF6Zmt35TQgJp7k+SCRNANLc10XtgzJF1J4IrR9BvhfUjHcb+VkF6FJYHFpoVaWmnJ+iIseD6tPxOpV5f7mY8HXrdKq1Kspua8zyQj0Z96qRwr0Sxy3sJ7nZ/Y0Wv3yIPo3/AL0Ro3HJFudddG/95MJdJjH5q8UiG45VNZqR+qOr1ril9BQ6dS1pq5hs88m26t7a50ynXisekkU3y88PG52XZdPSx9oj/wBwlZ2GP8xH/uIu3GXcNzsqysZQlNVHKMeWnwUqPTH/ANSX6MaPZzNw5Onp6Y3+8mvyDR0v/Vm/yGjbNTo1P2e6bp4k+DKrCv8AwifUrprGv+gv2jdf6n9DTnqpfYqy/AH2Gv8AwEf2jdZ/eB+0rp/9TH5A5TdhX7R3JLp1dvGk1VKtafTY1Nb18to5zuq75qy/UHK6fTq6WNOfocWrB06koSWGng6X2mt/qy/U59w3KtJyeW98msWM1QDEVzAABQAMQAAAAAMCAGhElwA0PIhsoTENiQAMBgAhiAYCGgJIkRQ0USQ8iGAgY0JgU1PmESqfMRIAaYhgAxDKEwBgQe4+Hnm2o/RHqqL8p5L4cebOi0espfKdZ0JfiGg7giiS5JoiiSIGMSGQAwAgiyLJsg0UQZCRY0RlECC2QluyWkaSATew0h5Q8gLA8BqE5AGDL1GOqwrx9ab/ALGjJCtHVSlF91gD5SGSdan4depBreMmv6kOAgK6nzFmxXLeoZqhCY8CZBFkWSYmQLuTRBbsmWIafoSRFDKoExiZAhDAAyLGZYGuRwWZkpHYs7O0jBOrcJSfpubVZWCX+aT/ADORBaUiRjbvMV3WLe1p2qlRrKctXGTim2+2pR+piNRzz7NAAFYAAAAAAADAAAAAAAAABiGAAAADIkiLAiyVJRcpas4wyMiy2jqcvoRZ2qyMOGwNIO4IO4AMAAoAAAAAAAAGAAMAAAAYAAAA0SREkihsjuiQMAjyWQ3aXqytF9BZq017oD1VKOKcfZF1FZkUrhZZptVls2jVTWEYes22YRuI9tmdCKFewU7Cqn6ZJVjlW0/Ka4vJzraXkRshJbZ2ZRpiWIqhnHqXLggkiyOxXDnctRFWQbLJLMH9CuHJY/kf0IJQykjN1W6VGFOmn5qksF0J4ikec6ncTrddhD8NN4SM5XhrGbLrEpRoJJtLJwnOf8Uv1O31qa0qPc4Zxrvj0lrfaT/UWuX8TIhuRpLXLs2vzFrb5bf5iAIM4DUISQNnkbeRdwyB1OnLNjcHN4On014sK5zGnllSDvkeQxgMZI0xJjyJJ+hLD9DTkiMGmGH6A23Rk/2U8beYxbmtal03D/j2MmGVCyZrj5zTh+hnuE1JCJn0pEAGnIAAAAxAADEMoAExkASIkihgAADENiABiGAxDEADEAEkSRFEkUSGRTGAAwACqp8xAnU+YgQMYgAYAAAIYgPZ/DDzZ0/q0eupbRR5D4WaVpT/AJj2VNLSdZ0HjILkItJ4ZPACJoRJACGLJLJkGAwGoMgGCLRLJBsAwRkMTKKmxJ7jktxIKMjRRWuaNFrxasIfV4M8usWEdvtMG/Ybhqt4zlvrtguarx/Kxx+IOnP/AKz/AO1k9ouq6mBSj5WcW4+K+n0ItpVZ49InLufjmDg1a2cnPs6ktv6D2ia/1wuuUfA6vcw7a2/13MBddXda9uJ3Fdp1J84WxQ22LWT5KpfOyzOxS+SVU8iyICBEWSZEgcUSFHgZQxiQyoAwAAJoTBgiKaLLeOZFa7nU6d06rXoKpHCT9SVrHtUhnQ/ZFx/t/UP2RX9YmNV29o5F9+7j9TEdXrFlUtaMHNrDl2OUajlnd0wBAVgAAAAxDAAAAAAAAwAAAIYkMAAAAHuiLJEWBFl9mvPL6FDOh0anb1KlT7RPQktsErWPbBUWKkl7iNPUYU4Xc40Zao+pmLOky7ALuALuVAMQyoAwAACAACgABAMBDCAAAKYAADRJEUSQQ0GAQFAjVZrVdUvTUjKbulx1XtP23LB6T6Ivt8pNopyabeGaWV6mhppyyR6g5LptbSsvAoZTNGNVvNYzszOXTU7ectpeT3NUNznU6rlOTaw88I30pZSaLjdws1W2j8uGXoz090aIhElyWQZXklEitECx8MrhwWrhkEVjSjj3vT5z6tG4glo5Z2lTTitzhfEtWvbeBKlOUU8ptGcum8O9I9RsHcPMU1JdzmPo1x/tM37Ru0/8xP8AUn+1bzH75nF21WmHRKn4pYf0E+iVs7SRk/aV285qyfuQ+3XOP38/1Bq/63fsOuuZxE+iVl+OJzpXVZ81pv8AMX2iq/8AqS/UGq6S6LVf44h+xaifmqxRzqdap4i+8lz6nQ6vqjOm9X4eAn1L9ivH76IpdGaSxWhn3ZzdUvV/qGqT7sLr/t27S0VGjOlKrF6+cMX7Ltk394m/5jiuT4yw1S9X+o2adp9MtksyqJf/ACD7BY968f8AuOI2+MiyDTdXu6dGNOUaSams7la6jR1fucGe8/dUP5DIaY1HUfUKCzpovJD9oU3jNFe+DnbgQ1HSfUKLWHRePqEb+3/HRf5HNAbNR1ft9p/pS/Q5fVq9OtUg6UHFJdyJRc8osrOUmmcAA05AAAoAACAGhDRQhiAgkuRiQyiQhiAGIYgAYgAkIAAAAAJIkiKGgJIZFDTKGAABVU5RAnV7EMEAMQASAQwAQxAew+Ft7OPtL/k9pT+VHifhP/K//M9vS+VHWdKTSySTxsDSDGxUSTJIhgkiBjENEAMQZAZF8kskKk4wWZNJerIAMHNuuvdPttnWVSX8NPzM5dx8SV6ycbaiqS/inu/0J7SNzGuz1C8p2dLXN5f4Y92zzdz1W7qt/eaF6R2M06k6tTXVqSqTfeTKaj5OeWW3THCRTcVJSy5ybfq3lmOF1GjN5p6/zLLieEzDHzz34MNVrqdSTf7n+pBX8c/uF+pHRH+FBpj/AAorJ17ylUoyiqGJPvkwG2ol4csLGxhXJvFzzi1DEhnRzL1KX7Fz4ZQZqpIMiQMgTExiyBKPBJEUS7FAuRiQygyAMQCYhgQPfB17LqFzb28YQmlFbJYRyEbae0EZydPHHSfV7v8A1F/2oX7XvNvvF/2owibMbddRHq17XulCNaepJ5WxzkartZSfoZTUcc5yYAGTTAAAABiABgAAAAAAAAUMBDIDsAAAMixsiyBPuarDmRlfc02L3kS9NY9qrr9/IrLLr9+yo1j0mXZgg7iTWSokAhlAMQAAABAAAFDAAABiABjECAaJIiNFEgAMAB0+ixX2vL7I5q5Op0dffyfpEsR3VLPBts1mm8HPUlw2b7CW7RpV2l5L6L5QtO40tMzNWPI1Y+H1K4guFJs2W08PBnv3p61UfZslF6JmcGs+3Wps0RZkoS1QRqjxubZWoklllcXuXQILovCLIsrwOLIHRn2yU9Xs/tnT6kMeZeaIqVTEt2dCO8USrOK+aSi4ya4aBZXJ1+sdNq0+oVfDptwk9SwjnfZq3DpS/wC1nCx6JYoFuaHbVk/3c/8AtZKNjcSWVSlj6BdxlBJbm1dMuX+AhKwuU8eFJ/kQ3FNFZrQ+qOl1l+emmuxnt7Kv40H4Ukk87o39Qs69xWWleVIrO+XFwNr3Ny6Xcb7If7Kr+w01uOeHJ0V0iv6xRL9j1f44hNxzMCZ1H0aqvxxF+xqvecUNG4595+4t/wCQyYACsQgAADIMACkUXPYAE7Yy6ZwADbkA7gBQMOwAADQAAg7gBBKIwAofYAABPkAAAQ+wAAAAAIYABJDQAWBoYAAxAAEKvYrACBgAAMSAAGDAAPW/Cf8AlJfzntofIgA6ToEmShugAokNAADDIAFUV60qcW4pfmcS863d0toKmvyf/kAMVvFybn4g6itSVZL6RRy5Xlzetu5uKlTfhy2/QAMtrIRjHhJGiAAc61E+xnqsAJWnOu29ymgtmACMXtanuPAAaVGXyv6GFABrFy8i2PYaYAdHMp/KynsAGaQCYAAdyLACCxcDQAaQAAAAAACAAIqUN5I28RADGTr4+jQwAy6qK/BjksSAC4uWY7AAG3IAAAoDsAAMO4AIAFyABAAAVQMAAAACBPgQABF9zTYfO/oAEvTWPaF6sVigALOjPsyMkAFrKKb9RqbACCaYwAsDEAFACAAG+QQAADAAQDxuAAMbACoY0ABTj2Ot0RJ1Kn0QAWI7KivQ0WkmquEAG1db0HKKwAGFeevNDnKXhw1euNzHLgAM4fW8/jZYybWGb0AG6weDVQ+UAJRf2EwAgoUVk227bggAK4vxNVqUXRlTk4uXODz3265z+9kAHDLt3x6S+23Kf72RF3tz/rS/UAMtl9uudP76X6kVd3D3dWX6gADd3cf60/1G7quv+tP9QAIX2mu1+9n+pD7TW2+9n+oAVWy6qT+w0Xrll98mHxJ5xrl+oAKkHiTx88v1F4k3+N/qAEV//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62000" y="1434412"/>
            <a:ext cx="3062185" cy="2040659"/>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989742" y="4277182"/>
            <a:ext cx="2713253" cy="1808836"/>
          </a:xfrm>
          <a:prstGeom prst="rect">
            <a:avLst/>
          </a:prstGeom>
        </p:spPr>
      </p:pic>
      <p:sp>
        <p:nvSpPr>
          <p:cNvPr id="6" name="TextBox 5"/>
          <p:cNvSpPr txBox="1"/>
          <p:nvPr/>
        </p:nvSpPr>
        <p:spPr>
          <a:xfrm>
            <a:off x="3990770" y="1981200"/>
            <a:ext cx="3657600" cy="646331"/>
          </a:xfrm>
          <a:prstGeom prst="rect">
            <a:avLst/>
          </a:prstGeom>
          <a:noFill/>
        </p:spPr>
        <p:txBody>
          <a:bodyPr wrap="square" rtlCol="0">
            <a:spAutoFit/>
          </a:bodyPr>
          <a:lstStyle/>
          <a:p>
            <a:r>
              <a:rPr lang="en-US" dirty="0"/>
              <a:t>Dr. Mark A. Murrell</a:t>
            </a:r>
          </a:p>
          <a:p>
            <a:r>
              <a:rPr lang="en-US" dirty="0"/>
              <a:t>Principal</a:t>
            </a:r>
          </a:p>
        </p:txBody>
      </p:sp>
      <p:sp>
        <p:nvSpPr>
          <p:cNvPr id="11" name="TextBox 10"/>
          <p:cNvSpPr txBox="1"/>
          <p:nvPr/>
        </p:nvSpPr>
        <p:spPr>
          <a:xfrm>
            <a:off x="990600" y="4588414"/>
            <a:ext cx="5562600" cy="923330"/>
          </a:xfrm>
          <a:prstGeom prst="rect">
            <a:avLst/>
          </a:prstGeom>
          <a:noFill/>
        </p:spPr>
        <p:txBody>
          <a:bodyPr wrap="square" rtlCol="0">
            <a:spAutoFit/>
          </a:bodyPr>
          <a:lstStyle/>
          <a:p>
            <a:r>
              <a:rPr lang="en-US" dirty="0"/>
              <a:t>Dr. Susan Caffery</a:t>
            </a:r>
          </a:p>
          <a:p>
            <a:r>
              <a:rPr lang="en-US" dirty="0"/>
              <a:t>Headmaster </a:t>
            </a:r>
          </a:p>
          <a:p>
            <a:r>
              <a:rPr lang="en-US" dirty="0"/>
              <a:t>Academy of Science and Technology</a:t>
            </a:r>
          </a:p>
        </p:txBody>
      </p:sp>
      <p:pic>
        <p:nvPicPr>
          <p:cNvPr id="8" name="Audio 7">
            <a:hlinkClick r:id="" action="ppaction://media"/>
            <a:extLst>
              <a:ext uri="{FF2B5EF4-FFF2-40B4-BE49-F238E27FC236}">
                <a16:creationId xmlns:a16="http://schemas.microsoft.com/office/drawing/2014/main" id="{672649BA-DED0-44BE-BF0F-EA4BCB93D3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86"/>
    </mc:Choice>
    <mc:Fallback xmlns="">
      <p:transition spd="slow" advTm="10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445" y="609600"/>
            <a:ext cx="8307977" cy="891540"/>
          </a:xfrm>
        </p:spPr>
        <p:txBody>
          <a:bodyPr>
            <a:noAutofit/>
          </a:bodyPr>
          <a:lstStyle/>
          <a:p>
            <a:pPr algn="ctr"/>
            <a:r>
              <a:rPr lang="en-US" sz="3600" b="1" dirty="0">
                <a:latin typeface="Book Antiqua" panose="02040602050305030304" pitchFamily="18" charset="0"/>
              </a:rPr>
              <a:t>Necessary Skills FOR Honors courses</a:t>
            </a:r>
            <a:endParaRPr lang="en-US" sz="3600" dirty="0">
              <a:latin typeface="Book Antiqua" panose="02040602050305030304" pitchFamily="18" charset="0"/>
            </a:endParaRPr>
          </a:p>
        </p:txBody>
      </p:sp>
      <p:sp>
        <p:nvSpPr>
          <p:cNvPr id="3" name="Content Placeholder 2"/>
          <p:cNvSpPr>
            <a:spLocks noGrp="1"/>
          </p:cNvSpPr>
          <p:nvPr>
            <p:ph idx="1"/>
          </p:nvPr>
        </p:nvSpPr>
        <p:spPr>
          <a:xfrm>
            <a:off x="386542" y="2191443"/>
            <a:ext cx="8391698" cy="3493127"/>
          </a:xfrm>
        </p:spPr>
        <p:txBody>
          <a:bodyPr>
            <a:normAutofit/>
          </a:bodyPr>
          <a:lstStyle/>
          <a:p>
            <a:pPr marL="0" indent="0">
              <a:buNone/>
            </a:pPr>
            <a:r>
              <a:rPr lang="en-US" sz="3000" b="1" u="sng" dirty="0">
                <a:latin typeface="Calibri" panose="020F0502020204030204" pitchFamily="34" charset="0"/>
                <a:cs typeface="Calibri" panose="020F0502020204030204" pitchFamily="34" charset="0"/>
              </a:rPr>
              <a:t>SUCCESSFUL Honors students</a:t>
            </a:r>
            <a:r>
              <a:rPr lang="en-US" sz="3000" b="1" dirty="0">
                <a:latin typeface="Calibri" panose="020F0502020204030204" pitchFamily="34" charset="0"/>
                <a:cs typeface="Calibri" panose="020F0502020204030204" pitchFamily="34" charset="0"/>
              </a:rPr>
              <a:t>:</a:t>
            </a:r>
          </a:p>
          <a:p>
            <a:r>
              <a:rPr lang="en-US" sz="2400" b="1" dirty="0">
                <a:latin typeface="Calibri" panose="020F0502020204030204" pitchFamily="34" charset="0"/>
                <a:cs typeface="Calibri" panose="020F0502020204030204" pitchFamily="34" charset="0"/>
              </a:rPr>
              <a:t> manage concurrent assignments</a:t>
            </a:r>
          </a:p>
          <a:p>
            <a:r>
              <a:rPr lang="en-US" sz="2400" b="1" dirty="0">
                <a:latin typeface="Calibri" panose="020F0502020204030204" pitchFamily="34" charset="0"/>
                <a:cs typeface="Calibri" panose="020F0502020204030204" pitchFamily="34" charset="0"/>
              </a:rPr>
              <a:t> incorporate priority-setting</a:t>
            </a:r>
          </a:p>
          <a:p>
            <a:r>
              <a:rPr lang="en-US" sz="2400" b="1" dirty="0">
                <a:latin typeface="Calibri" panose="020F0502020204030204" pitchFamily="34" charset="0"/>
                <a:cs typeface="Calibri" panose="020F0502020204030204" pitchFamily="34" charset="0"/>
              </a:rPr>
              <a:t> self-discipline during reading and writing assignments</a:t>
            </a:r>
          </a:p>
          <a:p>
            <a:r>
              <a:rPr lang="en-US" sz="2400" b="1" dirty="0">
                <a:latin typeface="Calibri" panose="020F0502020204030204" pitchFamily="34" charset="0"/>
                <a:cs typeface="Calibri" panose="020F0502020204030204" pitchFamily="34" charset="0"/>
              </a:rPr>
              <a:t> take responsibility to be aware of assignments and to meet the due dates for these assignments</a:t>
            </a:r>
          </a:p>
          <a:p>
            <a:r>
              <a:rPr lang="en-US" sz="2400" b="1" dirty="0">
                <a:latin typeface="Calibri" panose="020F0502020204030204" pitchFamily="34" charset="0"/>
                <a:cs typeface="Calibri" panose="020F0502020204030204" pitchFamily="34" charset="0"/>
              </a:rPr>
              <a:t> develop independence in learning</a:t>
            </a:r>
          </a:p>
          <a:p>
            <a:endParaRPr lang="en-US" sz="2100" dirty="0"/>
          </a:p>
        </p:txBody>
      </p:sp>
      <p:pic>
        <p:nvPicPr>
          <p:cNvPr id="4" name="Audio 3">
            <a:hlinkClick r:id="" action="ppaction://media"/>
            <a:extLst>
              <a:ext uri="{FF2B5EF4-FFF2-40B4-BE49-F238E27FC236}">
                <a16:creationId xmlns:a16="http://schemas.microsoft.com/office/drawing/2014/main" id="{C1E65D43-601C-4C58-B494-2A10EA608B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70407992"/>
      </p:ext>
    </p:extLst>
  </p:cSld>
  <p:clrMapOvr>
    <a:masterClrMapping/>
  </p:clrMapOvr>
  <mc:AlternateContent xmlns:mc="http://schemas.openxmlformats.org/markup-compatibility/2006" xmlns:p14="http://schemas.microsoft.com/office/powerpoint/2010/main">
    <mc:Choice Requires="p14">
      <p:transition spd="slow" p14:dur="2000" advTm="26736"/>
    </mc:Choice>
    <mc:Fallback xmlns="">
      <p:transition spd="slow" advTm="2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a:xfrm>
            <a:off x="76200" y="557310"/>
            <a:ext cx="4572000" cy="1371600"/>
          </a:xfrm>
        </p:spPr>
        <p:txBody>
          <a:bodyPr>
            <a:normAutofit/>
          </a:bodyPr>
          <a:lstStyle/>
          <a:p>
            <a:pPr algn="ctr" eaLnBrk="1" hangingPunct="1"/>
            <a:r>
              <a:rPr lang="en-US" sz="4000" b="1" dirty="0">
                <a:latin typeface="Book Antiqua" panose="02040602050305030304" pitchFamily="18" charset="0"/>
              </a:rPr>
              <a:t>Advanced Course</a:t>
            </a:r>
            <a:br>
              <a:rPr lang="en-US" sz="4000" b="1" dirty="0">
                <a:latin typeface="Book Antiqua" panose="02040602050305030304" pitchFamily="18" charset="0"/>
              </a:rPr>
            </a:br>
            <a:r>
              <a:rPr lang="en-US" sz="4000" b="1" dirty="0">
                <a:latin typeface="Book Antiqua" panose="02040602050305030304" pitchFamily="18" charset="0"/>
              </a:rPr>
              <a:t>Agreement Form</a:t>
            </a:r>
          </a:p>
        </p:txBody>
      </p:sp>
      <p:sp>
        <p:nvSpPr>
          <p:cNvPr id="13315" name="Rectangle 8"/>
          <p:cNvSpPr>
            <a:spLocks noChangeArrowheads="1"/>
          </p:cNvSpPr>
          <p:nvPr/>
        </p:nvSpPr>
        <p:spPr bwMode="auto">
          <a:xfrm>
            <a:off x="381000" y="2286000"/>
            <a:ext cx="4038600" cy="431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1" hangingPunct="1"/>
            <a:r>
              <a:rPr lang="en-US" sz="2400" b="1" dirty="0">
                <a:latin typeface="Calibri" panose="020F0502020204030204" pitchFamily="34" charset="0"/>
                <a:cs typeface="Calibri" panose="020F0502020204030204" pitchFamily="34" charset="0"/>
              </a:rPr>
              <a:t>When registration closes, the Advanced Course Agreement will be emailed to you through your PAC account.</a:t>
            </a:r>
          </a:p>
          <a:p>
            <a:pPr algn="ctr" eaLnBrk="1" hangingPunct="1"/>
            <a:endParaRPr lang="en-US" sz="2400" b="1" dirty="0">
              <a:latin typeface="Calibri" panose="020F0502020204030204" pitchFamily="34" charset="0"/>
              <a:cs typeface="Calibri" panose="020F0502020204030204" pitchFamily="34" charset="0"/>
            </a:endParaRPr>
          </a:p>
          <a:p>
            <a:pPr algn="ctr" eaLnBrk="1" hangingPunct="1"/>
            <a:endParaRPr lang="en-US" sz="2400" b="1" dirty="0">
              <a:latin typeface="Calibri" panose="020F0502020204030204" pitchFamily="34" charset="0"/>
              <a:cs typeface="Calibri" panose="020F0502020204030204" pitchFamily="34" charset="0"/>
            </a:endParaRPr>
          </a:p>
          <a:p>
            <a:pPr algn="ctr" eaLnBrk="1" hangingPunct="1"/>
            <a:r>
              <a:rPr lang="en-US" sz="2400" b="1" dirty="0">
                <a:latin typeface="Calibri" panose="020F0502020204030204" pitchFamily="34" charset="0"/>
                <a:cs typeface="Calibri" panose="020F0502020204030204" pitchFamily="34" charset="0"/>
              </a:rPr>
              <a:t> </a:t>
            </a:r>
            <a:r>
              <a:rPr lang="en-US" sz="2400" b="1" u="sng" dirty="0">
                <a:latin typeface="Calibri" panose="020F0502020204030204" pitchFamily="34" charset="0"/>
                <a:cs typeface="Calibri" panose="020F0502020204030204" pitchFamily="34" charset="0"/>
              </a:rPr>
              <a:t>If</a:t>
            </a:r>
            <a:r>
              <a:rPr lang="en-US" sz="2400" u="sng" dirty="0">
                <a:latin typeface="Calibri" panose="020F0502020204030204" pitchFamily="34" charset="0"/>
                <a:cs typeface="Calibri" panose="020F0502020204030204" pitchFamily="34" charset="0"/>
              </a:rPr>
              <a:t> </a:t>
            </a:r>
            <a:r>
              <a:rPr lang="en-US" sz="2400" b="1" u="sng" dirty="0">
                <a:latin typeface="Calibri" panose="020F0502020204030204" pitchFamily="34" charset="0"/>
                <a:cs typeface="Calibri" panose="020F0502020204030204" pitchFamily="34" charset="0"/>
              </a:rPr>
              <a:t>Student and Parent do not sign the ACA, the student will be dropped from the advanced courses. </a:t>
            </a:r>
          </a:p>
        </p:txBody>
      </p:sp>
      <p:pic>
        <p:nvPicPr>
          <p:cNvPr id="2" name="Picture 1">
            <a:extLst>
              <a:ext uri="{FF2B5EF4-FFF2-40B4-BE49-F238E27FC236}">
                <a16:creationId xmlns:a16="http://schemas.microsoft.com/office/drawing/2014/main" id="{962E5330-F304-4959-92BA-5F08706481F1}"/>
              </a:ext>
            </a:extLst>
          </p:cNvPr>
          <p:cNvPicPr>
            <a:picLocks noChangeAspect="1"/>
          </p:cNvPicPr>
          <p:nvPr/>
        </p:nvPicPr>
        <p:blipFill>
          <a:blip r:embed="rId5"/>
          <a:stretch>
            <a:fillRect/>
          </a:stretch>
        </p:blipFill>
        <p:spPr>
          <a:xfrm>
            <a:off x="4572000" y="390100"/>
            <a:ext cx="4343400" cy="6213899"/>
          </a:xfrm>
          <a:prstGeom prst="rect">
            <a:avLst/>
          </a:prstGeom>
        </p:spPr>
      </p:pic>
      <p:pic>
        <p:nvPicPr>
          <p:cNvPr id="4" name="Audio 3">
            <a:hlinkClick r:id="" action="ppaction://media"/>
            <a:extLst>
              <a:ext uri="{FF2B5EF4-FFF2-40B4-BE49-F238E27FC236}">
                <a16:creationId xmlns:a16="http://schemas.microsoft.com/office/drawing/2014/main" id="{81CCCB56-C0E4-440C-975D-2BC30E4113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6336361"/>
      </p:ext>
    </p:extLst>
  </p:cSld>
  <p:clrMapOvr>
    <a:masterClrMapping/>
  </p:clrMapOvr>
  <mc:AlternateContent xmlns:mc="http://schemas.openxmlformats.org/markup-compatibility/2006" xmlns:p14="http://schemas.microsoft.com/office/powerpoint/2010/main">
    <mc:Choice Requires="p14">
      <p:transition spd="slow" p14:dur="2000" advTm="36881"/>
    </mc:Choice>
    <mc:Fallback xmlns="">
      <p:transition spd="slow" advTm="36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609600"/>
            <a:ext cx="8455025" cy="990600"/>
          </a:xfrm>
        </p:spPr>
        <p:txBody>
          <a:bodyPr>
            <a:noAutofit/>
          </a:bodyPr>
          <a:lstStyle/>
          <a:p>
            <a:pPr algn="ctr" eaLnBrk="1" hangingPunct="1"/>
            <a:r>
              <a:rPr lang="en-US" altLang="en-US" sz="4400" b="1" dirty="0">
                <a:solidFill>
                  <a:srgbClr val="DDDDDD"/>
                </a:solidFill>
                <a:latin typeface="Book Antiqua" panose="02040602050305030304" pitchFamily="18" charset="0"/>
              </a:rPr>
              <a:t>How does the level of a class impact GPA?</a:t>
            </a:r>
          </a:p>
        </p:txBody>
      </p:sp>
      <p:sp>
        <p:nvSpPr>
          <p:cNvPr id="71683" name="Rectangle 3"/>
          <p:cNvSpPr>
            <a:spLocks noGrp="1" noChangeArrowheads="1"/>
          </p:cNvSpPr>
          <p:nvPr>
            <p:ph idx="1"/>
          </p:nvPr>
        </p:nvSpPr>
        <p:spPr>
          <a:xfrm>
            <a:off x="685346" y="2096064"/>
            <a:ext cx="7765322" cy="4076136"/>
          </a:xfrm>
        </p:spPr>
        <p:txBody>
          <a:bodyPr>
            <a:normAutofit/>
          </a:bodyPr>
          <a:lstStyle/>
          <a:p>
            <a:pPr eaLnBrk="1" hangingPunct="1">
              <a:buFont typeface="Wingdings" panose="05000000000000000000" pitchFamily="2" charset="2"/>
              <a:buNone/>
            </a:pPr>
            <a:endParaRPr lang="en-US" altLang="en-US" dirty="0"/>
          </a:p>
          <a:p>
            <a:pPr eaLnBrk="1" hangingPunct="1">
              <a:buFont typeface="Wingdings" panose="05000000000000000000" pitchFamily="2" charset="2"/>
              <a:buNone/>
            </a:pPr>
            <a:endParaRPr lang="en-US" alt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246158533"/>
              </p:ext>
            </p:extLst>
          </p:nvPr>
        </p:nvGraphicFramePr>
        <p:xfrm>
          <a:off x="276342" y="1905000"/>
          <a:ext cx="8583329" cy="1942536"/>
        </p:xfrm>
        <a:graphic>
          <a:graphicData uri="http://schemas.openxmlformats.org/presentationml/2006/ole">
            <mc:AlternateContent xmlns:mc="http://schemas.openxmlformats.org/markup-compatibility/2006">
              <mc:Choice xmlns:v="urn:schemas-microsoft-com:vml" Requires="v">
                <p:oleObj spid="_x0000_s1146" name="Worksheet" r:id="rId5" imgW="7829635" imgH="1533493" progId="Excel.Sheet.12">
                  <p:embed/>
                </p:oleObj>
              </mc:Choice>
              <mc:Fallback>
                <p:oleObj name="Worksheet" r:id="rId5" imgW="7829635" imgH="1533493" progId="Excel.Sheet.12">
                  <p:embed/>
                  <p:pic>
                    <p:nvPicPr>
                      <p:cNvPr id="3" name="Object 2"/>
                      <p:cNvPicPr/>
                      <p:nvPr/>
                    </p:nvPicPr>
                    <p:blipFill>
                      <a:blip r:embed="rId6"/>
                      <a:stretch>
                        <a:fillRect/>
                      </a:stretch>
                    </p:blipFill>
                    <p:spPr>
                      <a:xfrm>
                        <a:off x="276342" y="1905000"/>
                        <a:ext cx="8583329" cy="1942536"/>
                      </a:xfrm>
                      <a:prstGeom prst="rect">
                        <a:avLst/>
                      </a:prstGeom>
                      <a:solidFill>
                        <a:schemeClr val="tx1"/>
                      </a:solidFill>
                    </p:spPr>
                  </p:pic>
                </p:oleObj>
              </mc:Fallback>
            </mc:AlternateContent>
          </a:graphicData>
        </a:graphic>
      </p:graphicFrame>
      <p:graphicFrame>
        <p:nvGraphicFramePr>
          <p:cNvPr id="4" name="Object 3"/>
          <p:cNvGraphicFramePr>
            <a:graphicFrameLocks noChangeAspect="1"/>
          </p:cNvGraphicFramePr>
          <p:nvPr>
            <p:extLst/>
          </p:nvPr>
        </p:nvGraphicFramePr>
        <p:xfrm>
          <a:off x="288851" y="4343400"/>
          <a:ext cx="8559011" cy="1828801"/>
        </p:xfrm>
        <a:graphic>
          <a:graphicData uri="http://schemas.openxmlformats.org/presentationml/2006/ole">
            <mc:AlternateContent xmlns:mc="http://schemas.openxmlformats.org/markup-compatibility/2006">
              <mc:Choice xmlns:v="urn:schemas-microsoft-com:vml" Requires="v">
                <p:oleObj spid="_x0000_s1147" name="Worksheet" r:id="rId7" imgW="7829635" imgH="1533493" progId="Excel.Sheet.12">
                  <p:embed/>
                </p:oleObj>
              </mc:Choice>
              <mc:Fallback>
                <p:oleObj name="Worksheet" r:id="rId7" imgW="7829635" imgH="1533493" progId="Excel.Sheet.12">
                  <p:embed/>
                  <p:pic>
                    <p:nvPicPr>
                      <p:cNvPr id="4" name="Object 3"/>
                      <p:cNvPicPr/>
                      <p:nvPr/>
                    </p:nvPicPr>
                    <p:blipFill>
                      <a:blip r:embed="rId8"/>
                      <a:stretch>
                        <a:fillRect/>
                      </a:stretch>
                    </p:blipFill>
                    <p:spPr>
                      <a:xfrm>
                        <a:off x="288851" y="4343400"/>
                        <a:ext cx="8559011" cy="1828801"/>
                      </a:xfrm>
                      <a:prstGeom prst="rect">
                        <a:avLst/>
                      </a:prstGeom>
                      <a:solidFill>
                        <a:schemeClr val="tx1"/>
                      </a:solidFill>
                    </p:spPr>
                  </p:pic>
                </p:oleObj>
              </mc:Fallback>
            </mc:AlternateContent>
          </a:graphicData>
        </a:graphic>
      </p:graphicFrame>
      <p:sp>
        <p:nvSpPr>
          <p:cNvPr id="2" name="TextBox 1">
            <a:extLst>
              <a:ext uri="{FF2B5EF4-FFF2-40B4-BE49-F238E27FC236}">
                <a16:creationId xmlns:a16="http://schemas.microsoft.com/office/drawing/2014/main" id="{6BE897E8-5828-4C76-AC17-F63111DEE146}"/>
              </a:ext>
            </a:extLst>
          </p:cNvPr>
          <p:cNvSpPr txBox="1"/>
          <p:nvPr/>
        </p:nvSpPr>
        <p:spPr>
          <a:xfrm>
            <a:off x="1371600" y="1535668"/>
            <a:ext cx="1295400" cy="369332"/>
          </a:xfrm>
          <a:prstGeom prst="rect">
            <a:avLst/>
          </a:prstGeom>
          <a:noFill/>
        </p:spPr>
        <p:txBody>
          <a:bodyPr wrap="square" rtlCol="0">
            <a:spAutoFit/>
          </a:bodyPr>
          <a:lstStyle/>
          <a:p>
            <a:r>
              <a:rPr lang="en-US" dirty="0"/>
              <a:t>Student 1</a:t>
            </a:r>
          </a:p>
        </p:txBody>
      </p:sp>
      <p:sp>
        <p:nvSpPr>
          <p:cNvPr id="5" name="TextBox 4">
            <a:extLst>
              <a:ext uri="{FF2B5EF4-FFF2-40B4-BE49-F238E27FC236}">
                <a16:creationId xmlns:a16="http://schemas.microsoft.com/office/drawing/2014/main" id="{90C0CFA3-B7F3-47EE-9F3A-DEF3AA36F009}"/>
              </a:ext>
            </a:extLst>
          </p:cNvPr>
          <p:cNvSpPr txBox="1"/>
          <p:nvPr/>
        </p:nvSpPr>
        <p:spPr>
          <a:xfrm>
            <a:off x="1295400" y="3949466"/>
            <a:ext cx="1295400" cy="369332"/>
          </a:xfrm>
          <a:prstGeom prst="rect">
            <a:avLst/>
          </a:prstGeom>
          <a:noFill/>
        </p:spPr>
        <p:txBody>
          <a:bodyPr wrap="square" rtlCol="0">
            <a:spAutoFit/>
          </a:bodyPr>
          <a:lstStyle/>
          <a:p>
            <a:r>
              <a:rPr lang="en-US" dirty="0"/>
              <a:t>Student 2</a:t>
            </a:r>
          </a:p>
        </p:txBody>
      </p:sp>
      <p:pic>
        <p:nvPicPr>
          <p:cNvPr id="10" name="Audio 9">
            <a:hlinkClick r:id="" action="ppaction://media"/>
            <a:extLst>
              <a:ext uri="{FF2B5EF4-FFF2-40B4-BE49-F238E27FC236}">
                <a16:creationId xmlns:a16="http://schemas.microsoft.com/office/drawing/2014/main" id="{56E15D37-069F-463B-87E1-37812F8B989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9402615"/>
      </p:ext>
    </p:extLst>
  </p:cSld>
  <p:clrMapOvr>
    <a:masterClrMapping/>
  </p:clrMapOvr>
  <mc:AlternateContent xmlns:mc="http://schemas.openxmlformats.org/markup-compatibility/2006" xmlns:p14="http://schemas.microsoft.com/office/powerpoint/2010/main">
    <mc:Choice Requires="p14">
      <p:transition spd="slow" p14:dur="2000" advTm="132256"/>
    </mc:Choice>
    <mc:Fallback xmlns="">
      <p:transition spd="slow" advTm="13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38666" y="152400"/>
            <a:ext cx="8466667" cy="1371600"/>
          </a:xfrm>
        </p:spPr>
        <p:txBody>
          <a:bodyPr>
            <a:noAutofit/>
          </a:bodyPr>
          <a:lstStyle/>
          <a:p>
            <a:pPr algn="ctr" eaLnBrk="1" hangingPunct="1"/>
            <a:r>
              <a:rPr lang="en-US" sz="4800" b="1" dirty="0">
                <a:latin typeface="Book Antiqua" panose="02040602050305030304" pitchFamily="18" charset="0"/>
              </a:rPr>
              <a:t>Choosing Electives</a:t>
            </a:r>
          </a:p>
        </p:txBody>
      </p:sp>
      <p:sp>
        <p:nvSpPr>
          <p:cNvPr id="17411" name="Rectangle 3"/>
          <p:cNvSpPr>
            <a:spLocks noGrp="1" noChangeArrowheads="1"/>
          </p:cNvSpPr>
          <p:nvPr>
            <p:ph idx="1"/>
          </p:nvPr>
        </p:nvSpPr>
        <p:spPr>
          <a:xfrm>
            <a:off x="457200" y="1752600"/>
            <a:ext cx="8229600" cy="4530725"/>
          </a:xfrm>
        </p:spPr>
        <p:txBody>
          <a:bodyPr>
            <a:normAutofit/>
          </a:bodyPr>
          <a:lstStyle/>
          <a:p>
            <a:pPr eaLnBrk="1" hangingPunct="1"/>
            <a:r>
              <a:rPr lang="en-US" sz="2800" b="1" dirty="0">
                <a:latin typeface="Calibri" panose="020F0502020204030204" pitchFamily="34" charset="0"/>
                <a:cs typeface="Calibri" panose="020F0502020204030204" pitchFamily="34" charset="0"/>
              </a:rPr>
              <a:t>What are the student’s interests?</a:t>
            </a:r>
          </a:p>
          <a:p>
            <a:pPr eaLnBrk="1" hangingPunct="1"/>
            <a:r>
              <a:rPr lang="en-US" sz="2800" b="1" dirty="0">
                <a:latin typeface="Calibri" panose="020F0502020204030204" pitchFamily="34" charset="0"/>
                <a:cs typeface="Calibri" panose="020F0502020204030204" pitchFamily="34" charset="0"/>
              </a:rPr>
              <a:t>What is the student’s area of endorsement?</a:t>
            </a:r>
          </a:p>
          <a:p>
            <a:pPr eaLnBrk="1" hangingPunct="1"/>
            <a:r>
              <a:rPr lang="en-US" sz="2800" b="1" dirty="0">
                <a:latin typeface="Calibri" panose="020F0502020204030204" pitchFamily="34" charset="0"/>
                <a:cs typeface="Calibri" panose="020F0502020204030204" pitchFamily="34" charset="0"/>
              </a:rPr>
              <a:t>In the four year plan, electives are listed in the area of endorsement. (Students have a course sheet.)</a:t>
            </a:r>
          </a:p>
          <a:p>
            <a:pPr eaLnBrk="1" hangingPunct="1"/>
            <a:r>
              <a:rPr lang="en-US" sz="2800" b="1" dirty="0">
                <a:latin typeface="Calibri" panose="020F0502020204030204" pitchFamily="34" charset="0"/>
                <a:cs typeface="Calibri" panose="020F0502020204030204" pitchFamily="34" charset="0"/>
              </a:rPr>
              <a:t>Please refer to the Program of Studies for pre-requisites for courses.</a:t>
            </a:r>
          </a:p>
          <a:p>
            <a:pPr eaLnBrk="1" hangingPunct="1"/>
            <a:r>
              <a:rPr lang="en-US" sz="2800" b="1" dirty="0">
                <a:latin typeface="Calibri" panose="020F0502020204030204" pitchFamily="34" charset="0"/>
                <a:cs typeface="Calibri" panose="020F0502020204030204" pitchFamily="34" charset="0"/>
              </a:rPr>
              <a:t>Select at least 3 alternates – list by preference.</a:t>
            </a:r>
          </a:p>
          <a:p>
            <a:pPr marL="0" indent="0" eaLnBrk="1" hangingPunct="1">
              <a:buNone/>
            </a:pPr>
            <a:endParaRPr lang="en-US" sz="3200" b="1" dirty="0">
              <a:solidFill>
                <a:schemeClr val="bg2">
                  <a:lumMod val="20000"/>
                  <a:lumOff val="80000"/>
                </a:schemeClr>
              </a:solidFill>
              <a:latin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35DBA77C-7CD2-430D-A286-74352A8AA5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10421325"/>
      </p:ext>
    </p:extLst>
  </p:cSld>
  <p:clrMapOvr>
    <a:masterClrMapping/>
  </p:clrMapOvr>
  <mc:AlternateContent xmlns:mc="http://schemas.openxmlformats.org/markup-compatibility/2006" xmlns:p14="http://schemas.microsoft.com/office/powerpoint/2010/main">
    <mc:Choice Requires="p14">
      <p:transition spd="slow" p14:dur="2000" advTm="157268"/>
    </mc:Choice>
    <mc:Fallback xmlns="">
      <p:transition spd="slow" advTm="15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48733" y="101600"/>
            <a:ext cx="8229600" cy="1371600"/>
          </a:xfrm>
        </p:spPr>
        <p:txBody>
          <a:bodyPr>
            <a:normAutofit/>
          </a:bodyPr>
          <a:lstStyle/>
          <a:p>
            <a:pPr algn="ctr" eaLnBrk="1" hangingPunct="1"/>
            <a:r>
              <a:rPr lang="en-US" sz="4400" b="1" dirty="0">
                <a:latin typeface="Book Antiqua" panose="02040602050305030304" pitchFamily="18" charset="0"/>
              </a:rPr>
              <a:t>Spanish 2 vs. Spanish 2G</a:t>
            </a:r>
          </a:p>
        </p:txBody>
      </p:sp>
      <p:sp>
        <p:nvSpPr>
          <p:cNvPr id="3" name="TextBox 2"/>
          <p:cNvSpPr txBox="1"/>
          <p:nvPr/>
        </p:nvSpPr>
        <p:spPr>
          <a:xfrm>
            <a:off x="330199" y="1473200"/>
            <a:ext cx="8466667" cy="4893647"/>
          </a:xfrm>
          <a:prstGeom prst="rect">
            <a:avLst/>
          </a:prstGeom>
          <a:noFill/>
        </p:spPr>
        <p:txBody>
          <a:bodyPr wrap="square" rtlCol="0">
            <a:spAutoFit/>
          </a:bodyPr>
          <a:lstStyle/>
          <a:p>
            <a:pPr algn="l"/>
            <a:r>
              <a:rPr lang="en-US" sz="2400" b="1" dirty="0">
                <a:latin typeface="Calibri" panose="020F0502020204030204" pitchFamily="34" charset="0"/>
                <a:cs typeface="Calibri" panose="020F0502020204030204" pitchFamily="34" charset="0"/>
              </a:rPr>
              <a:t>Spanish 2G is an accelerated Spanish class but is awarded the same grade points as Spanish 2 regular. The “G” stands for “going on.” It is recommended for students who plan to take Spanish 3 level or Spanish 3 Honors the following year. </a:t>
            </a:r>
          </a:p>
          <a:p>
            <a:pPr algn="l"/>
            <a:endParaRPr lang="en-US" sz="2400" b="1" dirty="0">
              <a:latin typeface="Calibri" panose="020F0502020204030204" pitchFamily="34" charset="0"/>
              <a:cs typeface="Calibri" panose="020F0502020204030204" pitchFamily="34" charset="0"/>
            </a:endParaRPr>
          </a:p>
          <a:p>
            <a:pPr algn="l"/>
            <a:r>
              <a:rPr lang="en-US" sz="2400" b="1" u="sng" dirty="0">
                <a:latin typeface="Calibri" panose="020F0502020204030204" pitchFamily="34" charset="0"/>
                <a:cs typeface="Calibri" panose="020F0502020204030204" pitchFamily="34" charset="0"/>
              </a:rPr>
              <a:t>Spanish 2G</a:t>
            </a:r>
          </a:p>
          <a:p>
            <a:pPr algn="l"/>
            <a:r>
              <a:rPr lang="en-US" sz="2400" b="1" dirty="0">
                <a:latin typeface="Calibri" panose="020F0502020204030204" pitchFamily="34" charset="0"/>
                <a:cs typeface="Calibri" panose="020F0502020204030204" pitchFamily="34" charset="0"/>
              </a:rPr>
              <a:t>	Faster pace</a:t>
            </a:r>
          </a:p>
          <a:p>
            <a:pPr algn="l"/>
            <a:r>
              <a:rPr lang="en-US" sz="2400" b="1" dirty="0">
                <a:latin typeface="Calibri" panose="020F0502020204030204" pitchFamily="34" charset="0"/>
                <a:cs typeface="Calibri" panose="020F0502020204030204" pitchFamily="34" charset="0"/>
              </a:rPr>
              <a:t>	More vocabulary and grammar objectives are covered</a:t>
            </a:r>
          </a:p>
          <a:p>
            <a:pPr algn="l"/>
            <a:r>
              <a:rPr lang="en-US" sz="2400" b="1" dirty="0">
                <a:latin typeface="Calibri" panose="020F0502020204030204" pitchFamily="34" charset="0"/>
                <a:cs typeface="Calibri" panose="020F0502020204030204" pitchFamily="34" charset="0"/>
              </a:rPr>
              <a:t>	Tests and quizzes are more rigorous and challenging</a:t>
            </a:r>
          </a:p>
          <a:p>
            <a:pPr algn="l"/>
            <a:endParaRPr lang="en-US" sz="2400" b="1" dirty="0">
              <a:latin typeface="Calibri" panose="020F0502020204030204" pitchFamily="34" charset="0"/>
              <a:cs typeface="Calibri" panose="020F0502020204030204" pitchFamily="34" charset="0"/>
            </a:endParaRPr>
          </a:p>
          <a:p>
            <a:pPr algn="l"/>
            <a:r>
              <a:rPr lang="en-US" sz="2400" b="1" u="sng" dirty="0">
                <a:latin typeface="Calibri" panose="020F0502020204030204" pitchFamily="34" charset="0"/>
                <a:cs typeface="Calibri" panose="020F0502020204030204" pitchFamily="34" charset="0"/>
              </a:rPr>
              <a:t>Registration</a:t>
            </a:r>
            <a:r>
              <a:rPr lang="en-US" sz="2400" b="1" dirty="0">
                <a:latin typeface="Calibri" panose="020F0502020204030204" pitchFamily="34" charset="0"/>
                <a:cs typeface="Calibri" panose="020F0502020204030204" pitchFamily="34" charset="0"/>
              </a:rPr>
              <a:t> – pay close attention to the course number when you register for Spanish 2</a:t>
            </a:r>
          </a:p>
          <a:p>
            <a:pPr algn="l"/>
            <a:r>
              <a:rPr lang="en-US" sz="2400" b="1" dirty="0">
                <a:latin typeface="Calibri" panose="020F0502020204030204" pitchFamily="34" charset="0"/>
                <a:cs typeface="Calibri" panose="020F0502020204030204" pitchFamily="34" charset="0"/>
              </a:rPr>
              <a:t>	   Spanish 2 – 301           Spanish 2G – </a:t>
            </a:r>
            <a:r>
              <a:rPr lang="en-US" sz="2400" b="1" dirty="0">
                <a:solidFill>
                  <a:srgbClr val="FFFF00"/>
                </a:solidFill>
                <a:latin typeface="Calibri" panose="020F0502020204030204" pitchFamily="34" charset="0"/>
                <a:cs typeface="Calibri" panose="020F0502020204030204" pitchFamily="34" charset="0"/>
              </a:rPr>
              <a:t>301G</a:t>
            </a:r>
          </a:p>
        </p:txBody>
      </p:sp>
      <p:pic>
        <p:nvPicPr>
          <p:cNvPr id="2" name="Audio 1">
            <a:hlinkClick r:id="" action="ppaction://media"/>
            <a:extLst>
              <a:ext uri="{FF2B5EF4-FFF2-40B4-BE49-F238E27FC236}">
                <a16:creationId xmlns:a16="http://schemas.microsoft.com/office/drawing/2014/main" id="{EAAEB974-ADC6-4DB5-AB02-C9781DEC1A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3127662"/>
      </p:ext>
    </p:extLst>
  </p:cSld>
  <p:clrMapOvr>
    <a:masterClrMapping/>
  </p:clrMapOvr>
  <mc:AlternateContent xmlns:mc="http://schemas.openxmlformats.org/markup-compatibility/2006" xmlns:p14="http://schemas.microsoft.com/office/powerpoint/2010/main">
    <mc:Choice Requires="p14">
      <p:transition spd="slow" p14:dur="2000" advTm="52347"/>
    </mc:Choice>
    <mc:Fallback xmlns="">
      <p:transition spd="slow" advTm="52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304800"/>
            <a:ext cx="7765321" cy="1326321"/>
          </a:xfrm>
        </p:spPr>
        <p:txBody>
          <a:bodyPr>
            <a:normAutofit/>
          </a:bodyPr>
          <a:lstStyle/>
          <a:p>
            <a:pPr algn="ctr"/>
            <a:r>
              <a:rPr lang="en-US" sz="4400" b="1" dirty="0">
                <a:latin typeface="Book Antiqua" panose="02040602050305030304" pitchFamily="18" charset="0"/>
              </a:rPr>
              <a:t>Language Placement Exam</a:t>
            </a:r>
          </a:p>
        </p:txBody>
      </p:sp>
      <p:sp>
        <p:nvSpPr>
          <p:cNvPr id="3" name="Content Placeholder 2"/>
          <p:cNvSpPr>
            <a:spLocks noGrp="1"/>
          </p:cNvSpPr>
          <p:nvPr>
            <p:ph idx="1"/>
          </p:nvPr>
        </p:nvSpPr>
        <p:spPr>
          <a:xfrm>
            <a:off x="685345" y="1676400"/>
            <a:ext cx="7765322" cy="4191000"/>
          </a:xfrm>
        </p:spPr>
        <p:txBody>
          <a:bodyPr>
            <a:normAutofit/>
          </a:bodyPr>
          <a:lstStyle/>
          <a:p>
            <a:r>
              <a:rPr lang="en-US" sz="2400" b="1" dirty="0">
                <a:latin typeface="Calibri" panose="020F0502020204030204" pitchFamily="34" charset="0"/>
                <a:cs typeface="Calibri" panose="020F0502020204030204" pitchFamily="34" charset="0"/>
              </a:rPr>
              <a:t>Students who are fluent in a foreign language may test. </a:t>
            </a:r>
          </a:p>
          <a:p>
            <a:r>
              <a:rPr lang="en-US" sz="2400" b="1" dirty="0">
                <a:latin typeface="Calibri" panose="020F0502020204030204" pitchFamily="34" charset="0"/>
                <a:cs typeface="Calibri" panose="020F0502020204030204" pitchFamily="34" charset="0"/>
              </a:rPr>
              <a:t>Test will be at Knox Junior High date and time TBD.</a:t>
            </a:r>
          </a:p>
          <a:p>
            <a:r>
              <a:rPr lang="en-US" sz="2400" b="1" dirty="0">
                <a:latin typeface="Calibri" panose="020F0502020204030204" pitchFamily="34" charset="0"/>
                <a:cs typeface="Calibri" panose="020F0502020204030204" pitchFamily="34" charset="0"/>
              </a:rPr>
              <a:t>Sign up through current counselor.</a:t>
            </a:r>
          </a:p>
          <a:p>
            <a:r>
              <a:rPr lang="en-US" sz="2400" b="1" dirty="0">
                <a:latin typeface="Calibri" panose="020F0502020204030204" pitchFamily="34" charset="0"/>
                <a:cs typeface="Calibri" panose="020F0502020204030204" pitchFamily="34" charset="0"/>
              </a:rPr>
              <a:t>Languages tested:</a:t>
            </a:r>
          </a:p>
          <a:p>
            <a:pPr lvl="1"/>
            <a:r>
              <a:rPr lang="en-US" sz="2000" b="1" dirty="0">
                <a:latin typeface="Calibri" panose="020F0502020204030204" pitchFamily="34" charset="0"/>
                <a:cs typeface="Calibri" panose="020F0502020204030204" pitchFamily="34" charset="0"/>
              </a:rPr>
              <a:t>Spanish</a:t>
            </a:r>
          </a:p>
          <a:p>
            <a:pPr lvl="1"/>
            <a:r>
              <a:rPr lang="en-US" sz="2000" b="1" dirty="0">
                <a:latin typeface="Calibri" panose="020F0502020204030204" pitchFamily="34" charset="0"/>
                <a:cs typeface="Calibri" panose="020F0502020204030204" pitchFamily="34" charset="0"/>
              </a:rPr>
              <a:t>French</a:t>
            </a:r>
          </a:p>
          <a:p>
            <a:pPr lvl="1"/>
            <a:r>
              <a:rPr lang="en-US" sz="2000" b="1" dirty="0">
                <a:latin typeface="Calibri" panose="020F0502020204030204" pitchFamily="34" charset="0"/>
                <a:cs typeface="Calibri" panose="020F0502020204030204" pitchFamily="34" charset="0"/>
              </a:rPr>
              <a:t>Chinese </a:t>
            </a:r>
          </a:p>
          <a:p>
            <a:pPr lvl="1"/>
            <a:r>
              <a:rPr lang="en-US" sz="2000" b="1" dirty="0">
                <a:latin typeface="Calibri" panose="020F0502020204030204" pitchFamily="34" charset="0"/>
                <a:cs typeface="Calibri" panose="020F0502020204030204" pitchFamily="34" charset="0"/>
              </a:rPr>
              <a:t>Japanese</a:t>
            </a:r>
          </a:p>
          <a:p>
            <a:pPr lvl="1"/>
            <a:r>
              <a:rPr lang="en-US" sz="2000" b="1" dirty="0">
                <a:latin typeface="Calibri" panose="020F0502020204030204" pitchFamily="34" charset="0"/>
                <a:cs typeface="Calibri" panose="020F0502020204030204" pitchFamily="34" charset="0"/>
              </a:rPr>
              <a:t>German</a:t>
            </a:r>
          </a:p>
          <a:p>
            <a:pPr lvl="1"/>
            <a:endParaRPr lang="en-US" dirty="0"/>
          </a:p>
        </p:txBody>
      </p:sp>
      <p:pic>
        <p:nvPicPr>
          <p:cNvPr id="6" name="Audio 5">
            <a:hlinkClick r:id="" action="ppaction://media"/>
            <a:extLst>
              <a:ext uri="{FF2B5EF4-FFF2-40B4-BE49-F238E27FC236}">
                <a16:creationId xmlns:a16="http://schemas.microsoft.com/office/drawing/2014/main" id="{9B1DB9CE-A163-4221-B48F-BF85FFBE57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30132341"/>
      </p:ext>
    </p:extLst>
  </p:cSld>
  <p:clrMapOvr>
    <a:masterClrMapping/>
  </p:clrMapOvr>
  <mc:AlternateContent xmlns:mc="http://schemas.openxmlformats.org/markup-compatibility/2006" xmlns:p14="http://schemas.microsoft.com/office/powerpoint/2010/main">
    <mc:Choice Requires="p14">
      <p:transition spd="slow" p14:dur="2000" advTm="36196"/>
    </mc:Choice>
    <mc:Fallback xmlns="">
      <p:transition spd="slow" advTm="36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39" y="304800"/>
            <a:ext cx="7765321" cy="1326321"/>
          </a:xfrm>
        </p:spPr>
        <p:txBody>
          <a:bodyPr>
            <a:normAutofit/>
          </a:bodyPr>
          <a:lstStyle/>
          <a:p>
            <a:pPr algn="ctr"/>
            <a:r>
              <a:rPr lang="en-US" sz="4800" b="1" dirty="0">
                <a:latin typeface="Book Antiqua" panose="02040602050305030304" pitchFamily="18" charset="0"/>
              </a:rPr>
              <a:t>Off Campus PE</a:t>
            </a:r>
          </a:p>
        </p:txBody>
      </p:sp>
      <p:sp>
        <p:nvSpPr>
          <p:cNvPr id="3" name="Content Placeholder 2"/>
          <p:cNvSpPr>
            <a:spLocks noGrp="1"/>
          </p:cNvSpPr>
          <p:nvPr>
            <p:ph idx="1"/>
          </p:nvPr>
        </p:nvSpPr>
        <p:spPr>
          <a:xfrm>
            <a:off x="304800" y="1631121"/>
            <a:ext cx="8458200" cy="5486400"/>
          </a:xfrm>
        </p:spPr>
        <p:txBody>
          <a:bodyPr>
            <a:normAutofit/>
          </a:bodyPr>
          <a:lstStyle/>
          <a:p>
            <a:r>
              <a:rPr lang="en-US" sz="2800" b="1" dirty="0">
                <a:latin typeface="Calibri" panose="020F0502020204030204" pitchFamily="34" charset="0"/>
                <a:cs typeface="Calibri" panose="020F0502020204030204" pitchFamily="34" charset="0"/>
              </a:rPr>
              <a:t>Student must select Off Campus PE in the 4 year plan</a:t>
            </a:r>
          </a:p>
          <a:p>
            <a:endParaRPr lang="en-US" sz="2800" b="1" i="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An email will be sent with directions for filling out the online application.</a:t>
            </a:r>
          </a:p>
          <a:p>
            <a:endParaRPr lang="en-US" sz="2800" b="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The online application must be completed in order for the student to be in off campus PE</a:t>
            </a:r>
          </a:p>
          <a:p>
            <a:endParaRPr lang="en-US" sz="2800" b="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Online Registration is March 16-May 1</a:t>
            </a:r>
            <a:endParaRPr lang="en-US" sz="2400" b="1" dirty="0">
              <a:latin typeface="Calibri" panose="020F0502020204030204" pitchFamily="34" charset="0"/>
              <a:cs typeface="Calibri" panose="020F0502020204030204" pitchFamily="34" charset="0"/>
            </a:endParaRPr>
          </a:p>
          <a:p>
            <a:pPr marL="0" indent="0">
              <a:buNone/>
            </a:pPr>
            <a:r>
              <a:rPr lang="en-US" sz="2800" i="1" dirty="0"/>
              <a:t>	</a:t>
            </a:r>
            <a:endParaRPr lang="en-US" sz="2400" i="1" dirty="0"/>
          </a:p>
        </p:txBody>
      </p:sp>
      <p:pic>
        <p:nvPicPr>
          <p:cNvPr id="4" name="Audio 3">
            <a:hlinkClick r:id="" action="ppaction://media"/>
            <a:extLst>
              <a:ext uri="{FF2B5EF4-FFF2-40B4-BE49-F238E27FC236}">
                <a16:creationId xmlns:a16="http://schemas.microsoft.com/office/drawing/2014/main" id="{1E3C0774-4911-48CD-8338-DF9731F5DB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95057549"/>
      </p:ext>
    </p:extLst>
  </p:cSld>
  <p:clrMapOvr>
    <a:masterClrMapping/>
  </p:clrMapOvr>
  <mc:AlternateContent xmlns:mc="http://schemas.openxmlformats.org/markup-compatibility/2006" xmlns:p14="http://schemas.microsoft.com/office/powerpoint/2010/main">
    <mc:Choice Requires="p14">
      <p:transition spd="slow" p14:dur="2000" advTm="40419"/>
    </mc:Choice>
    <mc:Fallback xmlns="">
      <p:transition spd="slow" advTm="4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39" y="304800"/>
            <a:ext cx="7765321" cy="1326321"/>
          </a:xfrm>
        </p:spPr>
        <p:txBody>
          <a:bodyPr>
            <a:normAutofit/>
          </a:bodyPr>
          <a:lstStyle/>
          <a:p>
            <a:pPr algn="ctr"/>
            <a:r>
              <a:rPr lang="en-US" sz="4800" b="1" dirty="0">
                <a:latin typeface="Book Antiqua" panose="02040602050305030304" pitchFamily="18" charset="0"/>
              </a:rPr>
              <a:t>Special Classes</a:t>
            </a:r>
          </a:p>
        </p:txBody>
      </p:sp>
      <p:sp>
        <p:nvSpPr>
          <p:cNvPr id="3" name="Content Placeholder 2"/>
          <p:cNvSpPr>
            <a:spLocks noGrp="1"/>
          </p:cNvSpPr>
          <p:nvPr>
            <p:ph idx="1"/>
          </p:nvPr>
        </p:nvSpPr>
        <p:spPr>
          <a:xfrm>
            <a:off x="342899" y="2057400"/>
            <a:ext cx="8458200" cy="5486400"/>
          </a:xfrm>
        </p:spPr>
        <p:txBody>
          <a:bodyPr>
            <a:normAutofit/>
          </a:bodyPr>
          <a:lstStyle/>
          <a:p>
            <a:r>
              <a:rPr lang="en-US" sz="2800" b="1" dirty="0">
                <a:latin typeface="Calibri" panose="020F0502020204030204" pitchFamily="34" charset="0"/>
                <a:cs typeface="Calibri" panose="020F0502020204030204" pitchFamily="34" charset="0"/>
              </a:rPr>
              <a:t>Students wishing to participate in more than one sport should sign up for the sport occurring first in the school year. </a:t>
            </a:r>
          </a:p>
          <a:p>
            <a:r>
              <a:rPr lang="en-US" sz="2800" b="1" dirty="0">
                <a:latin typeface="Calibri" panose="020F0502020204030204" pitchFamily="34" charset="0"/>
                <a:cs typeface="Calibri" panose="020F0502020204030204" pitchFamily="34" charset="0"/>
              </a:rPr>
              <a:t>Students will select Marching Band under PE unless also participating in some type of athletics.</a:t>
            </a:r>
          </a:p>
          <a:p>
            <a:r>
              <a:rPr lang="en-US" sz="2800" b="1" dirty="0">
                <a:latin typeface="Calibri" panose="020F0502020204030204" pitchFamily="34" charset="0"/>
                <a:cs typeface="Calibri" panose="020F0502020204030204" pitchFamily="34" charset="0"/>
              </a:rPr>
              <a:t>Some classes require a tryout and cannot be chosen at this time.</a:t>
            </a:r>
          </a:p>
          <a:p>
            <a:pPr marL="0" indent="0">
              <a:buNone/>
            </a:pPr>
            <a:r>
              <a:rPr lang="en-US" sz="2400" b="1" i="1" dirty="0">
                <a:latin typeface="Calibri" panose="020F0502020204030204" pitchFamily="34" charset="0"/>
                <a:cs typeface="Calibri" panose="020F0502020204030204" pitchFamily="34" charset="0"/>
              </a:rPr>
              <a:t> 	 Drill Team      Cheerleading	 Color Guard     Trainer</a:t>
            </a:r>
          </a:p>
          <a:p>
            <a:pPr marL="0" indent="0">
              <a:buNone/>
            </a:pPr>
            <a:r>
              <a:rPr lang="en-US" sz="2800" i="1" dirty="0"/>
              <a:t>	</a:t>
            </a:r>
            <a:endParaRPr lang="en-US" sz="2400" i="1" dirty="0"/>
          </a:p>
        </p:txBody>
      </p:sp>
      <p:pic>
        <p:nvPicPr>
          <p:cNvPr id="4" name="Audio 3">
            <a:hlinkClick r:id="" action="ppaction://media"/>
            <a:extLst>
              <a:ext uri="{FF2B5EF4-FFF2-40B4-BE49-F238E27FC236}">
                <a16:creationId xmlns:a16="http://schemas.microsoft.com/office/drawing/2014/main" id="{07A36D1B-3E9E-4721-A574-03AED50D84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8393041"/>
      </p:ext>
    </p:extLst>
  </p:cSld>
  <p:clrMapOvr>
    <a:masterClrMapping/>
  </p:clrMapOvr>
  <mc:AlternateContent xmlns:mc="http://schemas.openxmlformats.org/markup-compatibility/2006" xmlns:p14="http://schemas.microsoft.com/office/powerpoint/2010/main">
    <mc:Choice Requires="p14">
      <p:transition spd="slow" p14:dur="2000" advTm="28026"/>
    </mc:Choice>
    <mc:Fallback xmlns="">
      <p:transition spd="slow" advTm="28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1513" y="1491854"/>
            <a:ext cx="7899009" cy="4400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0482" name="Rectangle 2"/>
          <p:cNvSpPr>
            <a:spLocks noGrp="1" noChangeArrowheads="1"/>
          </p:cNvSpPr>
          <p:nvPr>
            <p:ph type="title"/>
          </p:nvPr>
        </p:nvSpPr>
        <p:spPr>
          <a:xfrm>
            <a:off x="671513" y="381000"/>
            <a:ext cx="7765321" cy="1326321"/>
          </a:xfrm>
        </p:spPr>
        <p:txBody>
          <a:bodyPr>
            <a:normAutofit/>
          </a:bodyPr>
          <a:lstStyle/>
          <a:p>
            <a:pPr algn="ctr" eaLnBrk="1" hangingPunct="1"/>
            <a:r>
              <a:rPr lang="en-US" sz="4400" b="1" dirty="0">
                <a:latin typeface="Book Antiqua" panose="02040602050305030304" pitchFamily="18" charset="0"/>
              </a:rPr>
              <a:t>Course Selection Checklist</a:t>
            </a:r>
          </a:p>
        </p:txBody>
      </p:sp>
      <p:sp>
        <p:nvSpPr>
          <p:cNvPr id="20483" name="Rectangle 3"/>
          <p:cNvSpPr>
            <a:spLocks noGrp="1" noChangeArrowheads="1"/>
          </p:cNvSpPr>
          <p:nvPr>
            <p:ph idx="4294967295"/>
          </p:nvPr>
        </p:nvSpPr>
        <p:spPr>
          <a:xfrm>
            <a:off x="353817" y="1905000"/>
            <a:ext cx="8534400" cy="4695825"/>
          </a:xfrm>
        </p:spPr>
        <p:txBody>
          <a:bodyPr>
            <a:normAutofit fontScale="92500" lnSpcReduction="10000"/>
          </a:bodyPr>
          <a:lstStyle/>
          <a:p>
            <a:pPr eaLnBrk="1" hangingPunct="1"/>
            <a:r>
              <a:rPr lang="en-US" sz="2600" b="1" dirty="0">
                <a:latin typeface="Calibri" panose="020F0502020204030204" pitchFamily="34" charset="0"/>
                <a:cs typeface="Calibri" panose="020F0502020204030204" pitchFamily="34" charset="0"/>
              </a:rPr>
              <a:t>Select a total of 7 periods </a:t>
            </a:r>
          </a:p>
          <a:p>
            <a:pPr eaLnBrk="1" hangingPunct="1"/>
            <a:r>
              <a:rPr lang="en-US" sz="2600" b="1" dirty="0">
                <a:latin typeface="Calibri" panose="020F0502020204030204" pitchFamily="34" charset="0"/>
                <a:cs typeface="Calibri" panose="020F0502020204030204" pitchFamily="34" charset="0"/>
              </a:rPr>
              <a:t>Communicate with your student </a:t>
            </a:r>
          </a:p>
          <a:p>
            <a:pPr marL="0" indent="0">
              <a:buNone/>
            </a:pPr>
            <a:r>
              <a:rPr lang="en-US" sz="2600" b="1" dirty="0">
                <a:latin typeface="Calibri" panose="020F0502020204030204" pitchFamily="34" charset="0"/>
                <a:cs typeface="Calibri" panose="020F0502020204030204" pitchFamily="34" charset="0"/>
              </a:rPr>
              <a:t>(Both you and your student can change your course selections)</a:t>
            </a:r>
          </a:p>
          <a:p>
            <a:r>
              <a:rPr lang="en-US" sz="2600" b="1" dirty="0">
                <a:latin typeface="Calibri" panose="020F0502020204030204" pitchFamily="34" charset="0"/>
                <a:cs typeface="Calibri" panose="020F0502020204030204" pitchFamily="34" charset="0"/>
              </a:rPr>
              <a:t>Consult with current teachers regarding advisement for next year</a:t>
            </a:r>
          </a:p>
          <a:p>
            <a:pPr eaLnBrk="1" hangingPunct="1"/>
            <a:r>
              <a:rPr lang="en-US" sz="2600" b="1" dirty="0">
                <a:latin typeface="Calibri" panose="020F0502020204030204" pitchFamily="34" charset="0"/>
                <a:cs typeface="Calibri" panose="020F0502020204030204" pitchFamily="34" charset="0"/>
              </a:rPr>
              <a:t>Electronically sign the Advanced Course Agreement form (if applicable)</a:t>
            </a:r>
          </a:p>
          <a:p>
            <a:r>
              <a:rPr lang="en-US" sz="2600" b="1" dirty="0">
                <a:latin typeface="Calibri" panose="020F0502020204030204" pitchFamily="34" charset="0"/>
                <a:cs typeface="Calibri" panose="020F0502020204030204" pitchFamily="34" charset="0"/>
              </a:rPr>
              <a:t>Review course requirements and descriptions in the Program of Studies</a:t>
            </a:r>
          </a:p>
          <a:p>
            <a:pPr eaLnBrk="1" hangingPunct="1"/>
            <a:r>
              <a:rPr lang="en-US" sz="2600" b="1" dirty="0">
                <a:latin typeface="Calibri" panose="020F0502020204030204" pitchFamily="34" charset="0"/>
                <a:cs typeface="Calibri" panose="020F0502020204030204" pitchFamily="34" charset="0"/>
              </a:rPr>
              <a:t>List 3 alternates in case space availability is limited or a class does not make.  (List both ½ credit and full credit alternates.)</a:t>
            </a:r>
          </a:p>
          <a:p>
            <a:pPr eaLnBrk="1" hangingPunct="1">
              <a:buFont typeface="Wingdings" pitchFamily="2" charset="2"/>
              <a:buNone/>
            </a:pPr>
            <a:endParaRPr lang="en-US" dirty="0"/>
          </a:p>
        </p:txBody>
      </p:sp>
      <p:pic>
        <p:nvPicPr>
          <p:cNvPr id="3" name="Audio 2">
            <a:hlinkClick r:id="" action="ppaction://media"/>
            <a:extLst>
              <a:ext uri="{FF2B5EF4-FFF2-40B4-BE49-F238E27FC236}">
                <a16:creationId xmlns:a16="http://schemas.microsoft.com/office/drawing/2014/main" id="{2F5E447F-37E5-4BBF-8BD2-EFC1F247B1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6191561"/>
      </p:ext>
    </p:extLst>
  </p:cSld>
  <p:clrMapOvr>
    <a:masterClrMapping/>
  </p:clrMapOvr>
  <mc:AlternateContent xmlns:mc="http://schemas.openxmlformats.org/markup-compatibility/2006" xmlns:p14="http://schemas.microsoft.com/office/powerpoint/2010/main">
    <mc:Choice Requires="p14">
      <p:transition spd="slow" p14:dur="2000" advTm="39121"/>
    </mc:Choice>
    <mc:Fallback xmlns="">
      <p:transition spd="slow" advTm="3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6" y="381000"/>
            <a:ext cx="7765321" cy="1326321"/>
          </a:xfrm>
        </p:spPr>
        <p:txBody>
          <a:bodyPr>
            <a:normAutofit/>
          </a:bodyPr>
          <a:lstStyle/>
          <a:p>
            <a:pPr algn="ctr"/>
            <a:r>
              <a:rPr lang="en-US" sz="4400" b="1" dirty="0">
                <a:latin typeface="Book Antiqua" panose="02040602050305030304" pitchFamily="18" charset="0"/>
              </a:rPr>
              <a:t>How do I change my selected courses?</a:t>
            </a:r>
          </a:p>
        </p:txBody>
      </p:sp>
      <p:sp>
        <p:nvSpPr>
          <p:cNvPr id="3" name="Content Placeholder 2"/>
          <p:cNvSpPr>
            <a:spLocks noGrp="1"/>
          </p:cNvSpPr>
          <p:nvPr>
            <p:ph idx="1"/>
          </p:nvPr>
        </p:nvSpPr>
        <p:spPr/>
        <p:txBody>
          <a:bodyPr/>
          <a:lstStyle/>
          <a:p>
            <a:pPr marL="0" indent="0">
              <a:buNone/>
            </a:pPr>
            <a:r>
              <a:rPr lang="en-US" sz="2400" b="1" dirty="0">
                <a:latin typeface="Calibri" panose="020F0502020204030204" pitchFamily="34" charset="0"/>
                <a:cs typeface="Calibri" panose="020F0502020204030204" pitchFamily="34" charset="0"/>
              </a:rPr>
              <a:t>Delete the existing course by clicking on the red “X”</a:t>
            </a:r>
          </a:p>
          <a:p>
            <a:pPr marL="0" indent="0">
              <a:buNone/>
            </a:pPr>
            <a:endParaRPr lang="en-US" sz="12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Why is a course not available in the four year plan?</a:t>
            </a:r>
          </a:p>
          <a:p>
            <a:r>
              <a:rPr lang="en-US" sz="2400" b="1" dirty="0">
                <a:latin typeface="Calibri" panose="020F0502020204030204" pitchFamily="34" charset="0"/>
                <a:cs typeface="Calibri" panose="020F0502020204030204" pitchFamily="34" charset="0"/>
              </a:rPr>
              <a:t>Prerequisites</a:t>
            </a:r>
          </a:p>
          <a:p>
            <a:r>
              <a:rPr lang="en-US" sz="2400" b="1" dirty="0">
                <a:latin typeface="Calibri" panose="020F0502020204030204" pitchFamily="34" charset="0"/>
                <a:cs typeface="Calibri" panose="020F0502020204030204" pitchFamily="34" charset="0"/>
              </a:rPr>
              <a:t>Inappropriate grade</a:t>
            </a:r>
          </a:p>
          <a:p>
            <a:r>
              <a:rPr lang="en-US" sz="2400" b="1" dirty="0">
                <a:latin typeface="Calibri" panose="020F0502020204030204" pitchFamily="34" charset="0"/>
                <a:cs typeface="Calibri" panose="020F0502020204030204" pitchFamily="34" charset="0"/>
              </a:rPr>
              <a:t>Elsewhere in plan</a:t>
            </a:r>
          </a:p>
          <a:p>
            <a:pPr marL="0" indent="0">
              <a:buNone/>
            </a:pPr>
            <a:endParaRPr lang="en-US" sz="1600" dirty="0"/>
          </a:p>
        </p:txBody>
      </p:sp>
      <p:pic>
        <p:nvPicPr>
          <p:cNvPr id="4" name="Audio 3">
            <a:hlinkClick r:id="" action="ppaction://media"/>
            <a:extLst>
              <a:ext uri="{FF2B5EF4-FFF2-40B4-BE49-F238E27FC236}">
                <a16:creationId xmlns:a16="http://schemas.microsoft.com/office/drawing/2014/main" id="{51C909F3-91C2-4278-9AFD-FB6392345D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67089071"/>
      </p:ext>
    </p:extLst>
  </p:cSld>
  <p:clrMapOvr>
    <a:masterClrMapping/>
  </p:clrMapOvr>
  <mc:AlternateContent xmlns:mc="http://schemas.openxmlformats.org/markup-compatibility/2006" xmlns:p14="http://schemas.microsoft.com/office/powerpoint/2010/main">
    <mc:Choice Requires="p14">
      <p:transition spd="slow" p14:dur="2000" advTm="50869"/>
    </mc:Choice>
    <mc:Fallback xmlns="">
      <p:transition spd="slow" advTm="5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5899"/>
            <a:ext cx="7680960" cy="1371600"/>
          </a:xfrm>
        </p:spPr>
        <p:txBody>
          <a:bodyPr/>
          <a:lstStyle/>
          <a:p>
            <a:pPr algn="ctr"/>
            <a:r>
              <a:rPr lang="en-US" dirty="0"/>
              <a:t>Associate Principals</a:t>
            </a:r>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rot="16200000">
            <a:off x="252677" y="4828381"/>
            <a:ext cx="1995486" cy="1330324"/>
          </a:xfrm>
        </p:spPr>
      </p:pic>
      <p:pic>
        <p:nvPicPr>
          <p:cNvPr id="6" name="Content Placeholder 5"/>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16200000">
            <a:off x="252678" y="1685201"/>
            <a:ext cx="1995488" cy="1330325"/>
          </a:xfr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680169" y="3035322"/>
            <a:ext cx="1995486" cy="1330324"/>
          </a:xfrm>
          <a:prstGeom prst="rect">
            <a:avLst/>
          </a:prstGeom>
        </p:spPr>
      </p:pic>
      <p:sp>
        <p:nvSpPr>
          <p:cNvPr id="8" name="TextBox 7"/>
          <p:cNvSpPr txBox="1"/>
          <p:nvPr/>
        </p:nvSpPr>
        <p:spPr>
          <a:xfrm>
            <a:off x="2133600" y="1733152"/>
            <a:ext cx="3276600" cy="646331"/>
          </a:xfrm>
          <a:prstGeom prst="rect">
            <a:avLst/>
          </a:prstGeom>
          <a:noFill/>
        </p:spPr>
        <p:txBody>
          <a:bodyPr wrap="square" rtlCol="0">
            <a:spAutoFit/>
          </a:bodyPr>
          <a:lstStyle/>
          <a:p>
            <a:r>
              <a:rPr lang="en-US" dirty="0"/>
              <a:t>Dr. Sue Hersperger</a:t>
            </a:r>
          </a:p>
          <a:p>
            <a:r>
              <a:rPr lang="en-US" dirty="0"/>
              <a:t>Curriculum and Instruction</a:t>
            </a:r>
          </a:p>
        </p:txBody>
      </p:sp>
      <p:sp>
        <p:nvSpPr>
          <p:cNvPr id="9" name="TextBox 8"/>
          <p:cNvSpPr txBox="1"/>
          <p:nvPr/>
        </p:nvSpPr>
        <p:spPr>
          <a:xfrm>
            <a:off x="4267200" y="3221559"/>
            <a:ext cx="3276600" cy="646331"/>
          </a:xfrm>
          <a:prstGeom prst="rect">
            <a:avLst/>
          </a:prstGeom>
          <a:noFill/>
        </p:spPr>
        <p:txBody>
          <a:bodyPr wrap="square" rtlCol="0">
            <a:spAutoFit/>
          </a:bodyPr>
          <a:lstStyle/>
          <a:p>
            <a:r>
              <a:rPr lang="en-US" dirty="0"/>
              <a:t>Ms. Melanie McCarthy</a:t>
            </a:r>
          </a:p>
          <a:p>
            <a:r>
              <a:rPr lang="en-US" dirty="0"/>
              <a:t>Operations</a:t>
            </a:r>
          </a:p>
        </p:txBody>
      </p:sp>
      <p:sp>
        <p:nvSpPr>
          <p:cNvPr id="10" name="TextBox 9"/>
          <p:cNvSpPr txBox="1"/>
          <p:nvPr/>
        </p:nvSpPr>
        <p:spPr>
          <a:xfrm>
            <a:off x="2133600" y="5253231"/>
            <a:ext cx="3276600" cy="646331"/>
          </a:xfrm>
          <a:prstGeom prst="rect">
            <a:avLst/>
          </a:prstGeom>
          <a:noFill/>
        </p:spPr>
        <p:txBody>
          <a:bodyPr wrap="square" rtlCol="0">
            <a:spAutoFit/>
          </a:bodyPr>
          <a:lstStyle/>
          <a:p>
            <a:r>
              <a:rPr lang="en-US" dirty="0"/>
              <a:t>Mr. Clint Holden</a:t>
            </a:r>
          </a:p>
          <a:p>
            <a:r>
              <a:rPr lang="en-US" dirty="0"/>
              <a:t>Administration</a:t>
            </a:r>
          </a:p>
        </p:txBody>
      </p:sp>
      <p:pic>
        <p:nvPicPr>
          <p:cNvPr id="12" name="Audio 11">
            <a:hlinkClick r:id="" action="ppaction://media"/>
            <a:extLst>
              <a:ext uri="{FF2B5EF4-FFF2-40B4-BE49-F238E27FC236}">
                <a16:creationId xmlns:a16="http://schemas.microsoft.com/office/drawing/2014/main" id="{C0BC9B4C-4C14-4DF5-A0FE-4F83D04237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14681862"/>
      </p:ext>
    </p:extLst>
  </p:cSld>
  <p:clrMapOvr>
    <a:masterClrMapping/>
  </p:clrMapOvr>
  <mc:AlternateContent xmlns:mc="http://schemas.openxmlformats.org/markup-compatibility/2006" xmlns:p14="http://schemas.microsoft.com/office/powerpoint/2010/main">
    <mc:Choice Requires="p14">
      <p:transition spd="slow" p14:dur="2000" advTm="14637"/>
    </mc:Choice>
    <mc:Fallback xmlns="">
      <p:transition spd="slow" advTm="14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439" y="685800"/>
            <a:ext cx="7765321" cy="1326321"/>
          </a:xfrm>
        </p:spPr>
        <p:txBody>
          <a:bodyPr>
            <a:noAutofit/>
          </a:bodyPr>
          <a:lstStyle/>
          <a:p>
            <a:pPr algn="ctr"/>
            <a:r>
              <a:rPr lang="en-US" b="1" dirty="0">
                <a:latin typeface="Book Antiqua" panose="02040602050305030304" pitchFamily="18" charset="0"/>
              </a:rPr>
              <a:t>How do I change my selected courses after registration has closed?</a:t>
            </a:r>
          </a:p>
        </p:txBody>
      </p:sp>
      <p:sp>
        <p:nvSpPr>
          <p:cNvPr id="3" name="Content Placeholder 2"/>
          <p:cNvSpPr>
            <a:spLocks noGrp="1"/>
          </p:cNvSpPr>
          <p:nvPr>
            <p:ph idx="1"/>
          </p:nvPr>
        </p:nvSpPr>
        <p:spPr>
          <a:xfrm>
            <a:off x="304799" y="2632075"/>
            <a:ext cx="8610600" cy="4225925"/>
          </a:xfrm>
        </p:spPr>
        <p:txBody>
          <a:bodyPr>
            <a:normAutofit/>
          </a:bodyPr>
          <a:lstStyle/>
          <a:p>
            <a:r>
              <a:rPr lang="en-US" sz="2800" b="1" dirty="0">
                <a:latin typeface="Calibri" panose="020F0502020204030204" pitchFamily="34" charset="0"/>
                <a:cs typeface="Calibri" panose="020F0502020204030204" pitchFamily="34" charset="0"/>
              </a:rPr>
              <a:t>Incoming 9</a:t>
            </a:r>
            <a:r>
              <a:rPr lang="en-US" sz="2800" b="1" baseline="30000" dirty="0">
                <a:latin typeface="Calibri" panose="020F0502020204030204" pitchFamily="34" charset="0"/>
                <a:cs typeface="Calibri" panose="020F0502020204030204" pitchFamily="34" charset="0"/>
              </a:rPr>
              <a:t>th</a:t>
            </a:r>
            <a:r>
              <a:rPr lang="en-US" sz="2800" b="1" dirty="0">
                <a:latin typeface="Calibri" panose="020F0502020204030204" pitchFamily="34" charset="0"/>
                <a:cs typeface="Calibri" panose="020F0502020204030204" pitchFamily="34" charset="0"/>
              </a:rPr>
              <a:t> Grade students should E-mail the </a:t>
            </a:r>
            <a:r>
              <a:rPr lang="en-US" sz="2800" b="1" u="sng" dirty="0">
                <a:latin typeface="Calibri" panose="020F0502020204030204" pitchFamily="34" charset="0"/>
                <a:cs typeface="Calibri" panose="020F0502020204030204" pitchFamily="34" charset="0"/>
              </a:rPr>
              <a:t>high school counselor</a:t>
            </a:r>
            <a:r>
              <a:rPr lang="en-US" sz="2800" b="1" dirty="0">
                <a:latin typeface="Calibri" panose="020F0502020204030204" pitchFamily="34" charset="0"/>
                <a:cs typeface="Calibri" panose="020F0502020204030204" pitchFamily="34" charset="0"/>
              </a:rPr>
              <a:t> assigned to your student (see below).</a:t>
            </a:r>
          </a:p>
          <a:p>
            <a:r>
              <a:rPr lang="en-US" sz="2800" b="1" dirty="0">
                <a:latin typeface="Calibri" panose="020F0502020204030204" pitchFamily="34" charset="0"/>
                <a:cs typeface="Calibri" panose="020F0502020204030204" pitchFamily="34" charset="0"/>
              </a:rPr>
              <a:t>Verification will be posted in PAC in March and April.</a:t>
            </a:r>
          </a:p>
          <a:p>
            <a:pPr marL="0" indent="0">
              <a:buNone/>
            </a:pPr>
            <a:endParaRPr lang="en-US" sz="2400" b="1" dirty="0">
              <a:latin typeface="Calibri" panose="020F0502020204030204" pitchFamily="34" charset="0"/>
              <a:cs typeface="Calibri" panose="020F0502020204030204" pitchFamily="34" charset="0"/>
            </a:endParaRPr>
          </a:p>
          <a:p>
            <a:r>
              <a:rPr lang="en-US" sz="2600" b="1" dirty="0">
                <a:latin typeface="Calibri" panose="020F0502020204030204" pitchFamily="34" charset="0"/>
                <a:cs typeface="Calibri" panose="020F0502020204030204" pitchFamily="34" charset="0"/>
              </a:rPr>
              <a:t>Meagan Piatkowski (A-Lee) – mepiatkowski@conroeisd.net</a:t>
            </a:r>
          </a:p>
          <a:p>
            <a:r>
              <a:rPr lang="en-US" sz="2600" b="1" dirty="0">
                <a:latin typeface="Calibri" panose="020F0502020204030204" pitchFamily="34" charset="0"/>
                <a:cs typeface="Calibri" panose="020F0502020204030204" pitchFamily="34" charset="0"/>
              </a:rPr>
              <a:t>Shannon Andersen (</a:t>
            </a:r>
            <a:r>
              <a:rPr lang="en-US" sz="2600" b="1" dirty="0" err="1">
                <a:latin typeface="Calibri" panose="020F0502020204030204" pitchFamily="34" charset="0"/>
                <a:cs typeface="Calibri" panose="020F0502020204030204" pitchFamily="34" charset="0"/>
              </a:rPr>
              <a:t>Lef</a:t>
            </a:r>
            <a:r>
              <a:rPr lang="en-US" sz="2600" b="1" dirty="0">
                <a:latin typeface="Calibri" panose="020F0502020204030204" pitchFamily="34" charset="0"/>
                <a:cs typeface="Calibri" panose="020F0502020204030204" pitchFamily="34" charset="0"/>
              </a:rPr>
              <a:t>-Z) – sandersen@conroeisd.net</a:t>
            </a:r>
          </a:p>
          <a:p>
            <a:pPr marL="0" indent="0">
              <a:buNone/>
            </a:pPr>
            <a:endParaRPr lang="en-US" sz="2400" b="1" dirty="0">
              <a:latin typeface="Calibri" panose="020F0502020204030204" pitchFamily="34" charset="0"/>
              <a:cs typeface="Calibri" panose="020F0502020204030204" pitchFamily="34" charset="0"/>
            </a:endParaRPr>
          </a:p>
        </p:txBody>
      </p:sp>
      <p:pic>
        <p:nvPicPr>
          <p:cNvPr id="5" name="Audio 4">
            <a:hlinkClick r:id="" action="ppaction://media"/>
            <a:extLst>
              <a:ext uri="{FF2B5EF4-FFF2-40B4-BE49-F238E27FC236}">
                <a16:creationId xmlns:a16="http://schemas.microsoft.com/office/drawing/2014/main" id="{5E21FF54-AFAD-417A-ABA6-39908862BA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5079337"/>
      </p:ext>
    </p:extLst>
  </p:cSld>
  <p:clrMapOvr>
    <a:masterClrMapping/>
  </p:clrMapOvr>
  <mc:AlternateContent xmlns:mc="http://schemas.openxmlformats.org/markup-compatibility/2006" xmlns:p14="http://schemas.microsoft.com/office/powerpoint/2010/main">
    <mc:Choice Requires="p14">
      <p:transition spd="slow" p14:dur="2000" advTm="46208"/>
    </mc:Choice>
    <mc:Fallback xmlns="">
      <p:transition spd="slow" advTm="46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437" y="228600"/>
            <a:ext cx="7765321" cy="1066800"/>
          </a:xfrm>
        </p:spPr>
        <p:txBody>
          <a:bodyPr>
            <a:noAutofit/>
          </a:bodyPr>
          <a:lstStyle/>
          <a:p>
            <a:pPr algn="ctr"/>
            <a:r>
              <a:rPr lang="en-US" b="1" dirty="0">
                <a:latin typeface="Book Antiqua" panose="02040602050305030304" pitchFamily="18" charset="0"/>
              </a:rPr>
              <a:t>Counselors</a:t>
            </a:r>
          </a:p>
        </p:txBody>
      </p:sp>
      <p:sp>
        <p:nvSpPr>
          <p:cNvPr id="3" name="Content Placeholder 2"/>
          <p:cNvSpPr>
            <a:spLocks noGrp="1"/>
          </p:cNvSpPr>
          <p:nvPr>
            <p:ph idx="1"/>
          </p:nvPr>
        </p:nvSpPr>
        <p:spPr>
          <a:xfrm>
            <a:off x="304798" y="1371600"/>
            <a:ext cx="8610600" cy="5181600"/>
          </a:xfrm>
        </p:spPr>
        <p:txBody>
          <a:bodyPr>
            <a:normAutofit fontScale="92500" lnSpcReduction="10000"/>
          </a:bodyPr>
          <a:lstStyle/>
          <a:p>
            <a:pPr marL="0" indent="0">
              <a:buNone/>
            </a:pPr>
            <a:r>
              <a:rPr lang="en-US" sz="2600" b="1" dirty="0">
                <a:latin typeface="Calibri" panose="020F0502020204030204" pitchFamily="34" charset="0"/>
                <a:cs typeface="Calibri" panose="020F0502020204030204" pitchFamily="34" charset="0"/>
              </a:rPr>
              <a:t>Incoming 9</a:t>
            </a:r>
            <a:r>
              <a:rPr lang="en-US" sz="2600" b="1" baseline="30000" dirty="0">
                <a:latin typeface="Calibri" panose="020F0502020204030204" pitchFamily="34" charset="0"/>
                <a:cs typeface="Calibri" panose="020F0502020204030204" pitchFamily="34" charset="0"/>
              </a:rPr>
              <a:t>th</a:t>
            </a:r>
            <a:r>
              <a:rPr lang="en-US" sz="2600" b="1" dirty="0">
                <a:latin typeface="Calibri" panose="020F0502020204030204" pitchFamily="34" charset="0"/>
                <a:cs typeface="Calibri" panose="020F0502020204030204" pitchFamily="34" charset="0"/>
              </a:rPr>
              <a:t> Grade Students and Current 9</a:t>
            </a:r>
            <a:r>
              <a:rPr lang="en-US" sz="2600" b="1" baseline="30000" dirty="0">
                <a:latin typeface="Calibri" panose="020F0502020204030204" pitchFamily="34" charset="0"/>
                <a:cs typeface="Calibri" panose="020F0502020204030204" pitchFamily="34" charset="0"/>
              </a:rPr>
              <a:t>th</a:t>
            </a:r>
            <a:r>
              <a:rPr lang="en-US" sz="2600" b="1" dirty="0">
                <a:latin typeface="Calibri" panose="020F0502020204030204" pitchFamily="34" charset="0"/>
                <a:cs typeface="Calibri" panose="020F0502020204030204" pitchFamily="34" charset="0"/>
              </a:rPr>
              <a:t> Grade Students</a:t>
            </a:r>
          </a:p>
          <a:p>
            <a:r>
              <a:rPr lang="en-US" sz="2600" b="1" dirty="0">
                <a:latin typeface="Calibri" panose="020F0502020204030204" pitchFamily="34" charset="0"/>
                <a:cs typeface="Calibri" panose="020F0502020204030204" pitchFamily="34" charset="0"/>
              </a:rPr>
              <a:t>Meagan Piatkowski (A-Lee) – </a:t>
            </a:r>
            <a:r>
              <a:rPr lang="en-US" sz="2600" b="1" dirty="0">
                <a:latin typeface="Calibri" panose="020F0502020204030204" pitchFamily="34" charset="0"/>
                <a:cs typeface="Calibri" panose="020F0502020204030204" pitchFamily="34" charset="0"/>
                <a:hlinkClick r:id="rId4"/>
              </a:rPr>
              <a:t>mepiatkowski@conroeisd.net</a:t>
            </a:r>
            <a:r>
              <a:rPr lang="en-US" sz="2600" b="1" dirty="0">
                <a:latin typeface="Calibri" panose="020F0502020204030204" pitchFamily="34" charset="0"/>
                <a:cs typeface="Calibri" panose="020F0502020204030204" pitchFamily="34" charset="0"/>
              </a:rPr>
              <a:t> </a:t>
            </a:r>
          </a:p>
          <a:p>
            <a:r>
              <a:rPr lang="en-US" sz="2600" b="1" dirty="0">
                <a:latin typeface="Calibri" panose="020F0502020204030204" pitchFamily="34" charset="0"/>
                <a:cs typeface="Calibri" panose="020F0502020204030204" pitchFamily="34" charset="0"/>
              </a:rPr>
              <a:t>Shannon Andersen (</a:t>
            </a:r>
            <a:r>
              <a:rPr lang="en-US" sz="2600" b="1" dirty="0" err="1">
                <a:latin typeface="Calibri" panose="020F0502020204030204" pitchFamily="34" charset="0"/>
                <a:cs typeface="Calibri" panose="020F0502020204030204" pitchFamily="34" charset="0"/>
              </a:rPr>
              <a:t>Lef</a:t>
            </a:r>
            <a:r>
              <a:rPr lang="en-US" sz="2600" b="1" dirty="0">
                <a:latin typeface="Calibri" panose="020F0502020204030204" pitchFamily="34" charset="0"/>
                <a:cs typeface="Calibri" panose="020F0502020204030204" pitchFamily="34" charset="0"/>
              </a:rPr>
              <a:t>-Z) – </a:t>
            </a:r>
            <a:r>
              <a:rPr lang="en-US" sz="2600" b="1" dirty="0">
                <a:latin typeface="Calibri" panose="020F0502020204030204" pitchFamily="34" charset="0"/>
                <a:cs typeface="Calibri" panose="020F0502020204030204" pitchFamily="34" charset="0"/>
                <a:hlinkClick r:id="rId5"/>
              </a:rPr>
              <a:t>sandersen@conroeisd.net</a:t>
            </a:r>
            <a:endParaRPr lang="en-US" sz="2600" b="1" dirty="0">
              <a:latin typeface="Calibri" panose="020F0502020204030204" pitchFamily="34" charset="0"/>
              <a:cs typeface="Calibri" panose="020F0502020204030204" pitchFamily="34" charset="0"/>
            </a:endParaRPr>
          </a:p>
          <a:p>
            <a:pPr marL="0" indent="0">
              <a:buNone/>
            </a:pPr>
            <a:endParaRPr lang="en-US" sz="2600" b="1"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10</a:t>
            </a:r>
            <a:r>
              <a:rPr lang="en-US" sz="2600" b="1" baseline="30000" dirty="0">
                <a:latin typeface="Calibri" panose="020F0502020204030204" pitchFamily="34" charset="0"/>
                <a:cs typeface="Calibri" panose="020F0502020204030204" pitchFamily="34" charset="0"/>
              </a:rPr>
              <a:t>th</a:t>
            </a:r>
            <a:r>
              <a:rPr lang="en-US" sz="2600" b="1" dirty="0">
                <a:latin typeface="Calibri" panose="020F0502020204030204" pitchFamily="34" charset="0"/>
                <a:cs typeface="Calibri" panose="020F0502020204030204" pitchFamily="34" charset="0"/>
              </a:rPr>
              <a:t> and 11</a:t>
            </a:r>
            <a:r>
              <a:rPr lang="en-US" sz="2600" b="1" baseline="30000" dirty="0">
                <a:latin typeface="Calibri" panose="020F0502020204030204" pitchFamily="34" charset="0"/>
                <a:cs typeface="Calibri" panose="020F0502020204030204" pitchFamily="34" charset="0"/>
              </a:rPr>
              <a:t>th</a:t>
            </a:r>
            <a:r>
              <a:rPr lang="en-US" sz="2600" b="1" dirty="0">
                <a:latin typeface="Calibri" panose="020F0502020204030204" pitchFamily="34" charset="0"/>
                <a:cs typeface="Calibri" panose="020F0502020204030204" pitchFamily="34" charset="0"/>
              </a:rPr>
              <a:t> Grade Students</a:t>
            </a:r>
          </a:p>
          <a:p>
            <a:pPr marL="0" indent="0">
              <a:buNone/>
            </a:pPr>
            <a:r>
              <a:rPr lang="en-US" sz="2400" b="1" dirty="0">
                <a:latin typeface="Calibri" panose="020F0502020204030204" pitchFamily="34" charset="0"/>
                <a:cs typeface="Calibri" panose="020F0502020204030204" pitchFamily="34" charset="0"/>
              </a:rPr>
              <a:t>A – CASPZ – Cindy </a:t>
            </a:r>
            <a:r>
              <a:rPr lang="en-US" sz="2400" b="1" dirty="0" err="1">
                <a:latin typeface="Calibri" panose="020F0502020204030204" pitchFamily="34" charset="0"/>
                <a:cs typeface="Calibri" panose="020F0502020204030204" pitchFamily="34" charset="0"/>
              </a:rPr>
              <a:t>Doud</a:t>
            </a:r>
            <a:r>
              <a:rPr lang="en-US" sz="2400" b="1" dirty="0">
                <a:latin typeface="Calibri" panose="020F0502020204030204" pitchFamily="34" charset="0"/>
                <a:cs typeface="Calibri" panose="020F0502020204030204" pitchFamily="34" charset="0"/>
              </a:rPr>
              <a:t> – </a:t>
            </a:r>
            <a:r>
              <a:rPr lang="en-US" sz="2400" b="1" dirty="0">
                <a:latin typeface="Calibri" panose="020F0502020204030204" pitchFamily="34" charset="0"/>
                <a:cs typeface="Calibri" panose="020F0502020204030204" pitchFamily="34" charset="0"/>
                <a:hlinkClick r:id="rId6"/>
              </a:rPr>
              <a:t>cdoud@conroeisd.net</a:t>
            </a:r>
            <a:endParaRPr lang="en-US" sz="24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CASQ – FILZ – Dion Henry – </a:t>
            </a:r>
            <a:r>
              <a:rPr lang="en-US" sz="2400" b="1" dirty="0">
                <a:latin typeface="Calibri" panose="020F0502020204030204" pitchFamily="34" charset="0"/>
                <a:cs typeface="Calibri" panose="020F0502020204030204" pitchFamily="34" charset="0"/>
                <a:hlinkClick r:id="rId7"/>
              </a:rPr>
              <a:t>dhenry@conroeisd.net</a:t>
            </a:r>
            <a:endParaRPr lang="en-US" sz="24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FIM – HZ – Mary Lou Florian – </a:t>
            </a:r>
            <a:r>
              <a:rPr lang="en-US" sz="2400" b="1" dirty="0">
                <a:latin typeface="Calibri" panose="020F0502020204030204" pitchFamily="34" charset="0"/>
                <a:cs typeface="Calibri" panose="020F0502020204030204" pitchFamily="34" charset="0"/>
                <a:hlinkClick r:id="rId8"/>
              </a:rPr>
              <a:t>mflorian@conroeisd.net</a:t>
            </a:r>
            <a:r>
              <a:rPr lang="en-US" sz="2400" b="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I – MASZ – </a:t>
            </a:r>
            <a:r>
              <a:rPr lang="en-US" sz="2400" b="1" dirty="0" err="1">
                <a:latin typeface="Calibri" panose="020F0502020204030204" pitchFamily="34" charset="0"/>
                <a:cs typeface="Calibri" panose="020F0502020204030204" pitchFamily="34" charset="0"/>
              </a:rPr>
              <a:t>Chiante</a:t>
            </a:r>
            <a:r>
              <a:rPr lang="en-US" sz="2400" b="1" dirty="0">
                <a:latin typeface="Calibri" panose="020F0502020204030204" pitchFamily="34" charset="0"/>
                <a:cs typeface="Calibri" panose="020F0502020204030204" pitchFamily="34" charset="0"/>
              </a:rPr>
              <a:t> Deal – </a:t>
            </a:r>
            <a:r>
              <a:rPr lang="en-US" sz="2400" b="1" dirty="0">
                <a:latin typeface="Calibri" panose="020F0502020204030204" pitchFamily="34" charset="0"/>
                <a:cs typeface="Calibri" panose="020F0502020204030204" pitchFamily="34" charset="0"/>
                <a:hlinkClick r:id="rId9"/>
              </a:rPr>
              <a:t>cdeal@conroeisd.net</a:t>
            </a:r>
            <a:r>
              <a:rPr lang="en-US" sz="2400" b="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MAT – PREZ – Mary </a:t>
            </a:r>
            <a:r>
              <a:rPr lang="en-US" sz="2400" b="1" dirty="0" err="1">
                <a:latin typeface="Calibri" panose="020F0502020204030204" pitchFamily="34" charset="0"/>
                <a:cs typeface="Calibri" panose="020F0502020204030204" pitchFamily="34" charset="0"/>
              </a:rPr>
              <a:t>Edgerly</a:t>
            </a:r>
            <a:r>
              <a:rPr lang="en-US" sz="2400" b="1" dirty="0">
                <a:latin typeface="Calibri" panose="020F0502020204030204" pitchFamily="34" charset="0"/>
                <a:cs typeface="Calibri" panose="020F0502020204030204" pitchFamily="34" charset="0"/>
              </a:rPr>
              <a:t> – </a:t>
            </a:r>
            <a:r>
              <a:rPr lang="en-US" sz="2400" b="1" dirty="0">
                <a:latin typeface="Calibri" panose="020F0502020204030204" pitchFamily="34" charset="0"/>
                <a:cs typeface="Calibri" panose="020F0502020204030204" pitchFamily="34" charset="0"/>
                <a:hlinkClick r:id="rId10"/>
              </a:rPr>
              <a:t>medgerly@conroeisd.net</a:t>
            </a:r>
            <a:r>
              <a:rPr lang="en-US" sz="2400" b="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PRF – STEPZ – Jamie </a:t>
            </a:r>
            <a:r>
              <a:rPr lang="en-US" sz="2400" b="1" dirty="0" err="1">
                <a:latin typeface="Calibri" panose="020F0502020204030204" pitchFamily="34" charset="0"/>
                <a:cs typeface="Calibri" panose="020F0502020204030204" pitchFamily="34" charset="0"/>
              </a:rPr>
              <a:t>Slabaugh</a:t>
            </a:r>
            <a:r>
              <a:rPr lang="en-US" sz="2400" b="1" dirty="0">
                <a:latin typeface="Calibri" panose="020F0502020204030204" pitchFamily="34" charset="0"/>
                <a:cs typeface="Calibri" panose="020F0502020204030204" pitchFamily="34" charset="0"/>
              </a:rPr>
              <a:t> – </a:t>
            </a:r>
            <a:r>
              <a:rPr lang="en-US" sz="2400" b="1" dirty="0">
                <a:latin typeface="Calibri" panose="020F0502020204030204" pitchFamily="34" charset="0"/>
                <a:cs typeface="Calibri" panose="020F0502020204030204" pitchFamily="34" charset="0"/>
                <a:hlinkClick r:id="rId11"/>
              </a:rPr>
              <a:t>jslabaugh@conroeisd.net</a:t>
            </a:r>
            <a:endParaRPr lang="en-US" sz="24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STEPQ – Z – Tammy Morrow – </a:t>
            </a:r>
            <a:r>
              <a:rPr lang="en-US" sz="2400" b="1" dirty="0">
                <a:latin typeface="Calibri" panose="020F0502020204030204" pitchFamily="34" charset="0"/>
                <a:cs typeface="Calibri" panose="020F0502020204030204" pitchFamily="34" charset="0"/>
                <a:hlinkClick r:id="rId12"/>
              </a:rPr>
              <a:t>tmorrow@conroeisd.net</a:t>
            </a:r>
            <a:endParaRPr lang="en-US" sz="2400" b="1" dirty="0">
              <a:latin typeface="Calibri" panose="020F0502020204030204" pitchFamily="34" charset="0"/>
              <a:cs typeface="Calibri" panose="020F0502020204030204" pitchFamily="34" charset="0"/>
            </a:endParaRPr>
          </a:p>
          <a:p>
            <a:pPr marL="0" indent="0">
              <a:buNone/>
            </a:pPr>
            <a:endParaRPr lang="en-US" sz="2400" b="1" dirty="0">
              <a:latin typeface="Calibri" panose="020F0502020204030204" pitchFamily="34" charset="0"/>
              <a:cs typeface="Calibri" panose="020F0502020204030204" pitchFamily="34" charset="0"/>
            </a:endParaRPr>
          </a:p>
        </p:txBody>
      </p:sp>
      <p:pic>
        <p:nvPicPr>
          <p:cNvPr id="4" name="Audio 3">
            <a:hlinkClick r:id="" action="ppaction://media"/>
            <a:extLst>
              <a:ext uri="{FF2B5EF4-FFF2-40B4-BE49-F238E27FC236}">
                <a16:creationId xmlns:a16="http://schemas.microsoft.com/office/drawing/2014/main" id="{8578A10D-5D64-4AD3-B612-1FB1EC14E68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8634727"/>
      </p:ext>
    </p:extLst>
  </p:cSld>
  <p:clrMapOvr>
    <a:masterClrMapping/>
  </p:clrMapOvr>
  <mc:AlternateContent xmlns:mc="http://schemas.openxmlformats.org/markup-compatibility/2006" xmlns:p14="http://schemas.microsoft.com/office/powerpoint/2010/main">
    <mc:Choice Requires="p14">
      <p:transition spd="slow" p14:dur="2000" advTm="31166"/>
    </mc:Choice>
    <mc:Fallback xmlns="">
      <p:transition spd="slow" advTm="31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39" y="400121"/>
            <a:ext cx="7765321" cy="1326321"/>
          </a:xfrm>
        </p:spPr>
        <p:txBody>
          <a:bodyPr>
            <a:noAutofit/>
          </a:bodyPr>
          <a:lstStyle/>
          <a:p>
            <a:pPr algn="ctr"/>
            <a:r>
              <a:rPr lang="en-US" sz="4800" b="1" dirty="0">
                <a:latin typeface="Book Antiqua" panose="02040602050305030304" pitchFamily="18" charset="0"/>
              </a:rPr>
              <a:t>I applied to the Academy</a:t>
            </a:r>
          </a:p>
        </p:txBody>
      </p:sp>
      <p:sp>
        <p:nvSpPr>
          <p:cNvPr id="3" name="Content Placeholder 2"/>
          <p:cNvSpPr>
            <a:spLocks noGrp="1"/>
          </p:cNvSpPr>
          <p:nvPr>
            <p:ph idx="1"/>
          </p:nvPr>
        </p:nvSpPr>
        <p:spPr>
          <a:xfrm>
            <a:off x="457199" y="2057400"/>
            <a:ext cx="8229600" cy="4114800"/>
          </a:xfrm>
        </p:spPr>
        <p:txBody>
          <a:bodyPr>
            <a:normAutofit fontScale="92500" lnSpcReduction="10000"/>
          </a:bodyPr>
          <a:lstStyle/>
          <a:p>
            <a:r>
              <a:rPr lang="en-US" sz="4000" b="1" dirty="0">
                <a:latin typeface="Calibri" panose="020F0502020204030204" pitchFamily="34" charset="0"/>
                <a:cs typeface="Calibri" panose="020F0502020204030204" pitchFamily="34" charset="0"/>
              </a:rPr>
              <a:t>Complete the four year plan as instructed</a:t>
            </a:r>
          </a:p>
          <a:p>
            <a:r>
              <a:rPr lang="en-US" sz="4000" b="1" dirty="0">
                <a:latin typeface="Calibri" panose="020F0502020204030204" pitchFamily="34" charset="0"/>
                <a:cs typeface="Calibri" panose="020F0502020204030204" pitchFamily="34" charset="0"/>
              </a:rPr>
              <a:t>If accepted to the Academy, the student’s four year plan will be adjusted to the correct courses </a:t>
            </a:r>
          </a:p>
          <a:p>
            <a:r>
              <a:rPr lang="en-US" sz="4000" b="1" dirty="0">
                <a:latin typeface="Calibri" panose="020F0502020204030204" pitchFamily="34" charset="0"/>
                <a:cs typeface="Calibri" panose="020F0502020204030204" pitchFamily="34" charset="0"/>
              </a:rPr>
              <a:t>More information will be available at Academy Registration Night</a:t>
            </a:r>
          </a:p>
        </p:txBody>
      </p:sp>
      <p:pic>
        <p:nvPicPr>
          <p:cNvPr id="4" name="Audio 3">
            <a:hlinkClick r:id="" action="ppaction://media"/>
            <a:extLst>
              <a:ext uri="{FF2B5EF4-FFF2-40B4-BE49-F238E27FC236}">
                <a16:creationId xmlns:a16="http://schemas.microsoft.com/office/drawing/2014/main" id="{0D5D3DC4-3866-4611-A2D1-FF80B3F095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8010854"/>
      </p:ext>
    </p:extLst>
  </p:cSld>
  <p:clrMapOvr>
    <a:masterClrMapping/>
  </p:clrMapOvr>
  <mc:AlternateContent xmlns:mc="http://schemas.openxmlformats.org/markup-compatibility/2006" xmlns:p14="http://schemas.microsoft.com/office/powerpoint/2010/main">
    <mc:Choice Requires="p14">
      <p:transition spd="slow" p14:dur="2000" advTm="20411"/>
    </mc:Choice>
    <mc:Fallback xmlns="">
      <p:transition spd="slow" advTm="20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47" y="435378"/>
            <a:ext cx="8001453" cy="1326321"/>
          </a:xfrm>
        </p:spPr>
        <p:txBody>
          <a:bodyPr>
            <a:noAutofit/>
          </a:bodyPr>
          <a:lstStyle/>
          <a:p>
            <a:pPr algn="ctr"/>
            <a:r>
              <a:rPr lang="en-US" sz="5400" b="1" dirty="0">
                <a:latin typeface="Book Antiqua" panose="02040602050305030304" pitchFamily="18" charset="0"/>
              </a:rPr>
              <a:t>I am on a Transfer</a:t>
            </a:r>
          </a:p>
        </p:txBody>
      </p:sp>
      <p:sp>
        <p:nvSpPr>
          <p:cNvPr id="3" name="Content Placeholder 2"/>
          <p:cNvSpPr>
            <a:spLocks noGrp="1"/>
          </p:cNvSpPr>
          <p:nvPr>
            <p:ph idx="1"/>
          </p:nvPr>
        </p:nvSpPr>
        <p:spPr>
          <a:xfrm>
            <a:off x="304800" y="1981200"/>
            <a:ext cx="8534400" cy="4114800"/>
          </a:xfrm>
        </p:spPr>
        <p:txBody>
          <a:bodyPr>
            <a:normAutofit/>
          </a:bodyPr>
          <a:lstStyle/>
          <a:p>
            <a:r>
              <a:rPr lang="en-US" sz="3600" b="1" dirty="0">
                <a:latin typeface="Calibri" panose="020F0502020204030204" pitchFamily="34" charset="0"/>
                <a:cs typeface="Calibri" panose="020F0502020204030204" pitchFamily="34" charset="0"/>
              </a:rPr>
              <a:t>Complete the four year plan as instructed for the school you are scheduled to attend.</a:t>
            </a:r>
          </a:p>
          <a:p>
            <a:r>
              <a:rPr lang="en-US" sz="3600" b="1" dirty="0">
                <a:latin typeface="Calibri" panose="020F0502020204030204" pitchFamily="34" charset="0"/>
                <a:cs typeface="Calibri" panose="020F0502020204030204" pitchFamily="34" charset="0"/>
              </a:rPr>
              <a:t>Once the transfer is approved, your courses will be updated.</a:t>
            </a:r>
          </a:p>
        </p:txBody>
      </p:sp>
      <p:pic>
        <p:nvPicPr>
          <p:cNvPr id="4" name="Audio 3">
            <a:hlinkClick r:id="" action="ppaction://media"/>
            <a:extLst>
              <a:ext uri="{FF2B5EF4-FFF2-40B4-BE49-F238E27FC236}">
                <a16:creationId xmlns:a16="http://schemas.microsoft.com/office/drawing/2014/main" id="{44DC2CCE-CA4A-4602-A5CA-7ADF3D79B2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21904757"/>
      </p:ext>
    </p:extLst>
  </p:cSld>
  <p:clrMapOvr>
    <a:masterClrMapping/>
  </p:clrMapOvr>
  <mc:AlternateContent xmlns:mc="http://schemas.openxmlformats.org/markup-compatibility/2006" xmlns:p14="http://schemas.microsoft.com/office/powerpoint/2010/main">
    <mc:Choice Requires="p14">
      <p:transition spd="slow" p14:dur="2000" advTm="14031"/>
    </mc:Choice>
    <mc:Fallback xmlns="">
      <p:transition spd="slow" advTm="14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a:solidFill>
                  <a:srgbClr val="FF0000"/>
                </a:solidFill>
                <a:latin typeface="Book Antiqua" panose="02040602050305030304" pitchFamily="18" charset="0"/>
              </a:rPr>
              <a:t>Remember. . . .</a:t>
            </a:r>
          </a:p>
        </p:txBody>
      </p:sp>
      <p:sp>
        <p:nvSpPr>
          <p:cNvPr id="3" name="Content Placeholder 2"/>
          <p:cNvSpPr>
            <a:spLocks noGrp="1"/>
          </p:cNvSpPr>
          <p:nvPr>
            <p:ph idx="1"/>
          </p:nvPr>
        </p:nvSpPr>
        <p:spPr>
          <a:xfrm>
            <a:off x="304800" y="1968904"/>
            <a:ext cx="8382000" cy="4114800"/>
          </a:xfrm>
        </p:spPr>
        <p:txBody>
          <a:bodyPr>
            <a:normAutofit lnSpcReduction="10000"/>
          </a:bodyPr>
          <a:lstStyle/>
          <a:p>
            <a:pPr marL="0" indent="0" algn="ctr">
              <a:buNone/>
            </a:pPr>
            <a:r>
              <a:rPr lang="en-US" sz="4400" b="1" dirty="0">
                <a:solidFill>
                  <a:schemeClr val="tx2"/>
                </a:solidFill>
                <a:latin typeface="Calibri" panose="020F0502020204030204" pitchFamily="34" charset="0"/>
                <a:cs typeface="Calibri" panose="020F0502020204030204" pitchFamily="34" charset="0"/>
              </a:rPr>
              <a:t> </a:t>
            </a:r>
            <a:r>
              <a:rPr lang="en-US" sz="4400" b="1" dirty="0">
                <a:latin typeface="Calibri" panose="020F0502020204030204" pitchFamily="34" charset="0"/>
                <a:cs typeface="Calibri" panose="020F0502020204030204" pitchFamily="34" charset="0"/>
              </a:rPr>
              <a:t>The four year plan is THE course registration for next year. </a:t>
            </a:r>
          </a:p>
          <a:p>
            <a:pPr marL="0" indent="0">
              <a:buNone/>
            </a:pPr>
            <a:endParaRPr lang="en-US" b="1" dirty="0">
              <a:latin typeface="Calibri" panose="020F0502020204030204" pitchFamily="34" charset="0"/>
              <a:cs typeface="Calibri" panose="020F0502020204030204" pitchFamily="34" charset="0"/>
            </a:endParaRPr>
          </a:p>
          <a:p>
            <a:pPr marL="0" indent="0" algn="ctr">
              <a:buNone/>
            </a:pPr>
            <a:r>
              <a:rPr lang="en-US" sz="4000" b="1" dirty="0">
                <a:latin typeface="Calibri" panose="020F0502020204030204" pitchFamily="34" charset="0"/>
                <a:cs typeface="Calibri" panose="020F0502020204030204" pitchFamily="34" charset="0"/>
              </a:rPr>
              <a:t>The courses in the plan for your designated year will be entered in the system as the student’s course selection</a:t>
            </a:r>
            <a:r>
              <a:rPr lang="en-US" b="1" dirty="0">
                <a:latin typeface="Calibri" panose="020F0502020204030204" pitchFamily="34" charset="0"/>
                <a:cs typeface="Calibri" panose="020F0502020204030204" pitchFamily="34" charset="0"/>
              </a:rPr>
              <a:t>.</a:t>
            </a:r>
          </a:p>
        </p:txBody>
      </p:sp>
      <p:pic>
        <p:nvPicPr>
          <p:cNvPr id="4" name="Audio 3">
            <a:hlinkClick r:id="" action="ppaction://media"/>
            <a:extLst>
              <a:ext uri="{FF2B5EF4-FFF2-40B4-BE49-F238E27FC236}">
                <a16:creationId xmlns:a16="http://schemas.microsoft.com/office/drawing/2014/main" id="{63536786-41BC-4F21-BD1B-FD1D79E1E6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87573009"/>
      </p:ext>
    </p:extLst>
  </p:cSld>
  <p:clrMapOvr>
    <a:masterClrMapping/>
  </p:clrMapOvr>
  <mc:AlternateContent xmlns:mc="http://schemas.openxmlformats.org/markup-compatibility/2006" xmlns:p14="http://schemas.microsoft.com/office/powerpoint/2010/main">
    <mc:Choice Requires="p14">
      <p:transition spd="slow" p14:dur="2000" advTm="13174"/>
    </mc:Choice>
    <mc:Fallback xmlns="">
      <p:transition spd="slow" advTm="13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04800" y="93895"/>
            <a:ext cx="8534400" cy="1371600"/>
          </a:xfrm>
        </p:spPr>
        <p:txBody>
          <a:bodyPr>
            <a:normAutofit/>
          </a:bodyPr>
          <a:lstStyle/>
          <a:p>
            <a:pPr algn="ctr" eaLnBrk="1" hangingPunct="1"/>
            <a:r>
              <a:rPr lang="en-US" sz="4400" b="1" dirty="0">
                <a:latin typeface="Book Antiqua" panose="02040602050305030304" pitchFamily="18" charset="0"/>
              </a:rPr>
              <a:t>Schedule Change Policy</a:t>
            </a:r>
          </a:p>
        </p:txBody>
      </p:sp>
      <p:sp>
        <p:nvSpPr>
          <p:cNvPr id="18435" name="Rectangle 3"/>
          <p:cNvSpPr>
            <a:spLocks noGrp="1" noChangeArrowheads="1"/>
          </p:cNvSpPr>
          <p:nvPr>
            <p:ph idx="1"/>
          </p:nvPr>
        </p:nvSpPr>
        <p:spPr>
          <a:xfrm>
            <a:off x="457200" y="1905000"/>
            <a:ext cx="8229600" cy="4114800"/>
          </a:xfrm>
        </p:spPr>
        <p:txBody>
          <a:bodyPr>
            <a:normAutofit/>
          </a:bodyPr>
          <a:lstStyle/>
          <a:p>
            <a:pPr eaLnBrk="1" hangingPunct="1"/>
            <a:r>
              <a:rPr lang="en-US" sz="2400" b="1" dirty="0">
                <a:latin typeface="Calibri" panose="020F0502020204030204" pitchFamily="34" charset="0"/>
                <a:cs typeface="Calibri" panose="020F0502020204030204" pitchFamily="34" charset="0"/>
              </a:rPr>
              <a:t>Course selection determines master schedule.</a:t>
            </a:r>
          </a:p>
          <a:p>
            <a:pPr eaLnBrk="1" hangingPunct="1"/>
            <a:r>
              <a:rPr lang="en-US" sz="2400" b="1" dirty="0">
                <a:latin typeface="Calibri" panose="020F0502020204030204" pitchFamily="34" charset="0"/>
                <a:cs typeface="Calibri" panose="020F0502020204030204" pitchFamily="34" charset="0"/>
              </a:rPr>
              <a:t>Students will not be allowed to change level of a class except as noted on the Advanced Course Agreement.</a:t>
            </a:r>
          </a:p>
        </p:txBody>
      </p:sp>
      <p:sp>
        <p:nvSpPr>
          <p:cNvPr id="60420" name="WordArt 4"/>
          <p:cNvSpPr>
            <a:spLocks noChangeArrowheads="1" noChangeShapeType="1" noTextEdit="1"/>
          </p:cNvSpPr>
          <p:nvPr/>
        </p:nvSpPr>
        <p:spPr bwMode="auto">
          <a:xfrm>
            <a:off x="1371600" y="3962400"/>
            <a:ext cx="6400800" cy="2171700"/>
          </a:xfrm>
          <a:prstGeom prst="rect">
            <a:avLst/>
          </a:prstGeom>
        </p:spPr>
        <p:txBody>
          <a:bodyPr wrap="none" fromWordArt="1">
            <a:prstTxWarp prst="textFadeUp">
              <a:avLst>
                <a:gd name="adj" fmla="val 9991"/>
              </a:avLst>
            </a:prstTxWarp>
          </a:bodyPr>
          <a:lstStyle/>
          <a:p>
            <a:pPr eaLnBrk="1" hangingPunct="1"/>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latin typeface="Arial Black"/>
              </a:rPr>
              <a:t>Important!!</a:t>
            </a:r>
          </a:p>
        </p:txBody>
      </p:sp>
      <p:pic>
        <p:nvPicPr>
          <p:cNvPr id="2" name="Audio 1">
            <a:hlinkClick r:id="" action="ppaction://media"/>
            <a:extLst>
              <a:ext uri="{FF2B5EF4-FFF2-40B4-BE49-F238E27FC236}">
                <a16:creationId xmlns:a16="http://schemas.microsoft.com/office/drawing/2014/main" id="{99DFA9C2-1A72-4AFC-8B96-272FB828B7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18529534"/>
      </p:ext>
    </p:extLst>
  </p:cSld>
  <p:clrMapOvr>
    <a:masterClrMapping/>
  </p:clrMapOvr>
  <mc:AlternateContent xmlns:mc="http://schemas.openxmlformats.org/markup-compatibility/2006" xmlns:p14="http://schemas.microsoft.com/office/powerpoint/2010/main">
    <mc:Choice Requires="p14">
      <p:transition spd="slow" p14:dur="2000" advTm="42145"/>
    </mc:Choice>
    <mc:Fallback xmlns="">
      <p:transition spd="slow" advTm="42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38931" y="342115"/>
            <a:ext cx="8458200" cy="1371600"/>
          </a:xfrm>
        </p:spPr>
        <p:txBody>
          <a:bodyPr>
            <a:noAutofit/>
          </a:bodyPr>
          <a:lstStyle/>
          <a:p>
            <a:pPr algn="ctr" eaLnBrk="1" hangingPunct="1"/>
            <a:r>
              <a:rPr lang="en-US" sz="4800" b="1" dirty="0">
                <a:latin typeface="Book Antiqua" panose="02040602050305030304" pitchFamily="18" charset="0"/>
              </a:rPr>
              <a:t>Advanced Course Agreement</a:t>
            </a:r>
          </a:p>
        </p:txBody>
      </p:sp>
      <p:pic>
        <p:nvPicPr>
          <p:cNvPr id="4" name="Content Placeholder 3"/>
          <p:cNvPicPr>
            <a:picLocks noGrp="1" noChangeAspect="1"/>
          </p:cNvPicPr>
          <p:nvPr>
            <p:ph idx="1"/>
          </p:nvPr>
        </p:nvPicPr>
        <p:blipFill>
          <a:blip r:embed="rId5"/>
          <a:stretch>
            <a:fillRect/>
          </a:stretch>
        </p:blipFill>
        <p:spPr>
          <a:xfrm>
            <a:off x="3202456" y="2103438"/>
            <a:ext cx="2739088" cy="3932237"/>
          </a:xfrm>
          <a:prstGeom prst="rect">
            <a:avLst/>
          </a:prstGeom>
        </p:spPr>
      </p:pic>
      <p:sp>
        <p:nvSpPr>
          <p:cNvPr id="6" name="TextBox 5"/>
          <p:cNvSpPr txBox="1"/>
          <p:nvPr/>
        </p:nvSpPr>
        <p:spPr>
          <a:xfrm>
            <a:off x="876300" y="3126252"/>
            <a:ext cx="7696200" cy="1323439"/>
          </a:xfrm>
          <a:prstGeom prst="rect">
            <a:avLst/>
          </a:prstGeom>
          <a:solidFill>
            <a:schemeClr val="tx1"/>
          </a:solidFill>
        </p:spPr>
        <p:txBody>
          <a:bodyPr wrap="square" rtlCol="0">
            <a:spAutoFit/>
          </a:bodyPr>
          <a:lstStyle/>
          <a:p>
            <a:pPr algn="ctr"/>
            <a:r>
              <a:rPr lang="en-US" sz="2000" b="1" dirty="0">
                <a:solidFill>
                  <a:srgbClr val="FF0000"/>
                </a:solidFill>
              </a:rPr>
              <a:t>A struggling student and his/her parent/legal guardian should schedule a conference with the teacher and counselor in order to create strategies to be implemented over a period of time.</a:t>
            </a:r>
            <a:endParaRPr lang="en-US" sz="2000" dirty="0"/>
          </a:p>
        </p:txBody>
      </p:sp>
      <p:pic>
        <p:nvPicPr>
          <p:cNvPr id="2" name="Audio 1">
            <a:hlinkClick r:id="" action="ppaction://media"/>
            <a:extLst>
              <a:ext uri="{FF2B5EF4-FFF2-40B4-BE49-F238E27FC236}">
                <a16:creationId xmlns:a16="http://schemas.microsoft.com/office/drawing/2014/main" id="{B000A140-29EB-47C4-944B-3748065B5F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4823976"/>
      </p:ext>
    </p:extLst>
  </p:cSld>
  <p:clrMapOvr>
    <a:masterClrMapping/>
  </p:clrMapOvr>
  <mc:AlternateContent xmlns:mc="http://schemas.openxmlformats.org/markup-compatibility/2006" xmlns:p14="http://schemas.microsoft.com/office/powerpoint/2010/main">
    <mc:Choice Requires="p14">
      <p:transition p14:dur="10" advTm="49320"/>
    </mc:Choice>
    <mc:Fallback xmlns="">
      <p:transition advTm="4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250" fill="hold"/>
                                        <p:tgtEl>
                                          <p:spTgt spid="6"/>
                                        </p:tgtEl>
                                        <p:attrNameLst>
                                          <p:attrName>ppt_w</p:attrName>
                                        </p:attrNameLst>
                                      </p:cBhvr>
                                      <p:tavLst>
                                        <p:tav tm="0">
                                          <p:val>
                                            <p:fltVal val="0"/>
                                          </p:val>
                                        </p:tav>
                                        <p:tav tm="100000">
                                          <p:val>
                                            <p:strVal val="#ppt_w"/>
                                          </p:val>
                                        </p:tav>
                                      </p:tavLst>
                                    </p:anim>
                                    <p:anim calcmode="lin" valueType="num">
                                      <p:cBhvr>
                                        <p:cTn id="11" dur="1250" fill="hold"/>
                                        <p:tgtEl>
                                          <p:spTgt spid="6"/>
                                        </p:tgtEl>
                                        <p:attrNameLst>
                                          <p:attrName>ppt_h</p:attrName>
                                        </p:attrNameLst>
                                      </p:cBhvr>
                                      <p:tavLst>
                                        <p:tav tm="0">
                                          <p:val>
                                            <p:fltVal val="0"/>
                                          </p:val>
                                        </p:tav>
                                        <p:tav tm="100000">
                                          <p:val>
                                            <p:strVal val="#ppt_h"/>
                                          </p:val>
                                        </p:tav>
                                      </p:tavLst>
                                    </p:anim>
                                    <p:animEffect transition="in" filter="fade">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85800" y="1219200"/>
            <a:ext cx="7772400" cy="5229799"/>
          </a:xfrm>
          <a:prstGeom prst="rect">
            <a:avLst/>
          </a:prstGeom>
        </p:spPr>
      </p:pic>
      <p:sp>
        <p:nvSpPr>
          <p:cNvPr id="3" name="TextBox 2"/>
          <p:cNvSpPr txBox="1"/>
          <p:nvPr/>
        </p:nvSpPr>
        <p:spPr>
          <a:xfrm>
            <a:off x="609600" y="381000"/>
            <a:ext cx="7772400" cy="523220"/>
          </a:xfrm>
          <a:prstGeom prst="rect">
            <a:avLst/>
          </a:prstGeom>
          <a:noFill/>
        </p:spPr>
        <p:txBody>
          <a:bodyPr wrap="square" rtlCol="0">
            <a:spAutoFit/>
          </a:bodyPr>
          <a:lstStyle/>
          <a:p>
            <a:pPr algn="ctr"/>
            <a:r>
              <a:rPr lang="en-US" sz="2800" dirty="0">
                <a:latin typeface="Calibri" panose="020F0502020204030204" pitchFamily="34" charset="0"/>
                <a:cs typeface="Calibri" panose="020F0502020204030204" pitchFamily="34" charset="0"/>
              </a:rPr>
              <a:t>I would like to take a Dual Credit Course Next Year</a:t>
            </a:r>
          </a:p>
        </p:txBody>
      </p:sp>
      <p:pic>
        <p:nvPicPr>
          <p:cNvPr id="5" name="Audio 4">
            <a:hlinkClick r:id="" action="ppaction://media"/>
            <a:extLst>
              <a:ext uri="{FF2B5EF4-FFF2-40B4-BE49-F238E27FC236}">
                <a16:creationId xmlns:a16="http://schemas.microsoft.com/office/drawing/2014/main" id="{F0550E12-AFA9-49DF-B4FD-E8D461A44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9652298"/>
      </p:ext>
    </p:extLst>
  </p:cSld>
  <p:clrMapOvr>
    <a:masterClrMapping/>
  </p:clrMapOvr>
  <mc:AlternateContent xmlns:mc="http://schemas.openxmlformats.org/markup-compatibility/2006" xmlns:p14="http://schemas.microsoft.com/office/powerpoint/2010/main">
    <mc:Choice Requires="p14">
      <p:transition spd="slow" p14:dur="2000" advTm="96462"/>
    </mc:Choice>
    <mc:Fallback xmlns="">
      <p:transition spd="slow" advTm="96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42594"/>
            <a:ext cx="8686800" cy="1371600"/>
          </a:xfrm>
        </p:spPr>
        <p:txBody>
          <a:bodyPr>
            <a:normAutofit/>
          </a:bodyPr>
          <a:lstStyle/>
          <a:p>
            <a:pPr algn="ctr"/>
            <a:r>
              <a:rPr lang="en-US" sz="4400" b="1" dirty="0">
                <a:latin typeface="Book Antiqua" panose="02040602050305030304" pitchFamily="18" charset="0"/>
              </a:rPr>
              <a:t>College Park Counselor Resources</a:t>
            </a:r>
          </a:p>
        </p:txBody>
      </p:sp>
      <p:sp>
        <p:nvSpPr>
          <p:cNvPr id="3" name="Content Placeholder 2"/>
          <p:cNvSpPr>
            <a:spLocks noGrp="1"/>
          </p:cNvSpPr>
          <p:nvPr>
            <p:ph idx="1"/>
          </p:nvPr>
        </p:nvSpPr>
        <p:spPr>
          <a:xfrm>
            <a:off x="434950" y="2133600"/>
            <a:ext cx="8229600" cy="4530725"/>
          </a:xfrm>
        </p:spPr>
        <p:txBody>
          <a:bodyPr>
            <a:normAutofit/>
          </a:bodyPr>
          <a:lstStyle/>
          <a:p>
            <a:pPr marL="0" indent="0">
              <a:buNone/>
            </a:pPr>
            <a:endParaRPr lang="en-US" sz="1200" dirty="0"/>
          </a:p>
          <a:p>
            <a:r>
              <a:rPr lang="en-US" sz="2800" dirty="0">
                <a:latin typeface="Calibri" panose="020F0502020204030204" pitchFamily="34" charset="0"/>
                <a:cs typeface="Calibri" panose="020F0502020204030204" pitchFamily="34" charset="0"/>
              </a:rPr>
              <a:t>Program of Studies</a:t>
            </a:r>
          </a:p>
          <a:p>
            <a:r>
              <a:rPr lang="en-US" sz="2800" dirty="0">
                <a:latin typeface="Calibri" panose="020F0502020204030204" pitchFamily="34" charset="0"/>
                <a:cs typeface="Calibri" panose="020F0502020204030204" pitchFamily="34" charset="0"/>
              </a:rPr>
              <a:t>Counselor names and email</a:t>
            </a:r>
          </a:p>
          <a:p>
            <a:r>
              <a:rPr lang="en-US" sz="2800" dirty="0">
                <a:latin typeface="Calibri" panose="020F0502020204030204" pitchFamily="34" charset="0"/>
                <a:cs typeface="Calibri" panose="020F0502020204030204" pitchFamily="34" charset="0"/>
              </a:rPr>
              <a:t>CANVAS – Counselor Corner</a:t>
            </a:r>
          </a:p>
          <a:p>
            <a:pPr lvl="1"/>
            <a:r>
              <a:rPr lang="en-US" sz="2400" dirty="0">
                <a:latin typeface="Calibri" panose="020F0502020204030204" pitchFamily="34" charset="0"/>
                <a:cs typeface="Calibri" panose="020F0502020204030204" pitchFamily="34" charset="0"/>
              </a:rPr>
              <a:t>Student and parent presentations</a:t>
            </a:r>
          </a:p>
          <a:p>
            <a:pPr lvl="1"/>
            <a:r>
              <a:rPr lang="en-US" sz="2400" dirty="0">
                <a:latin typeface="Calibri" panose="020F0502020204030204" pitchFamily="34" charset="0"/>
                <a:cs typeface="Calibri" panose="020F0502020204030204" pitchFamily="34" charset="0"/>
              </a:rPr>
              <a:t>Student course sheet </a:t>
            </a:r>
          </a:p>
          <a:p>
            <a:pPr marL="457200" lvl="1" indent="0">
              <a:buNone/>
            </a:pPr>
            <a:endParaRPr lang="en-US" sz="2600" dirty="0">
              <a:solidFill>
                <a:schemeClr val="bg2">
                  <a:lumMod val="20000"/>
                  <a:lumOff val="80000"/>
                </a:schemeClr>
              </a:solidFill>
              <a:latin typeface="Calibri" panose="020F0502020204030204" pitchFamily="34" charset="0"/>
              <a:cs typeface="Calibri" panose="020F0502020204030204" pitchFamily="34" charset="0"/>
            </a:endParaRPr>
          </a:p>
          <a:p>
            <a:pPr marL="0" indent="0">
              <a:buNone/>
            </a:pPr>
            <a:r>
              <a:rPr lang="en-US" sz="2800" dirty="0">
                <a:solidFill>
                  <a:schemeClr val="bg2">
                    <a:lumMod val="20000"/>
                    <a:lumOff val="80000"/>
                  </a:schemeClr>
                </a:solidFill>
                <a:latin typeface="Calibri" panose="020F0502020204030204" pitchFamily="34" charset="0"/>
                <a:cs typeface="Calibri" panose="020F0502020204030204" pitchFamily="34" charset="0"/>
              </a:rPr>
              <a:t>	</a:t>
            </a:r>
          </a:p>
        </p:txBody>
      </p:sp>
      <p:pic>
        <p:nvPicPr>
          <p:cNvPr id="4" name="Audio 3">
            <a:hlinkClick r:id="" action="ppaction://media"/>
            <a:extLst>
              <a:ext uri="{FF2B5EF4-FFF2-40B4-BE49-F238E27FC236}">
                <a16:creationId xmlns:a16="http://schemas.microsoft.com/office/drawing/2014/main" id="{B02352A9-9FF6-41D8-8763-D7AB256851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1283083"/>
      </p:ext>
    </p:extLst>
  </p:cSld>
  <p:clrMapOvr>
    <a:masterClrMapping/>
  </p:clrMapOvr>
  <mc:AlternateContent xmlns:mc="http://schemas.openxmlformats.org/markup-compatibility/2006" xmlns:p14="http://schemas.microsoft.com/office/powerpoint/2010/main">
    <mc:Choice Requires="p14">
      <p:transition spd="slow" p14:dur="2000" advTm="39881"/>
    </mc:Choice>
    <mc:Fallback xmlns="">
      <p:transition spd="slow" advTm="39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2926"/>
            <a:ext cx="7680960" cy="1371600"/>
          </a:xfrm>
        </p:spPr>
        <p:txBody>
          <a:bodyPr>
            <a:normAutofit/>
          </a:bodyPr>
          <a:lstStyle/>
          <a:p>
            <a:pPr algn="ctr"/>
            <a:r>
              <a:rPr lang="en-US" sz="4400" b="1" dirty="0">
                <a:latin typeface="Book Antiqua" panose="02040602050305030304" pitchFamily="18" charset="0"/>
              </a:rPr>
              <a:t>Canvas</a:t>
            </a:r>
          </a:p>
        </p:txBody>
      </p:sp>
      <p:sp>
        <p:nvSpPr>
          <p:cNvPr id="3" name="Content Placeholder 2"/>
          <p:cNvSpPr>
            <a:spLocks noGrp="1"/>
          </p:cNvSpPr>
          <p:nvPr>
            <p:ph idx="1"/>
          </p:nvPr>
        </p:nvSpPr>
        <p:spPr>
          <a:xfrm>
            <a:off x="434950" y="2133600"/>
            <a:ext cx="8229600" cy="4530725"/>
          </a:xfrm>
        </p:spPr>
        <p:txBody>
          <a:bodyPr>
            <a:normAutofit/>
          </a:bodyPr>
          <a:lstStyle/>
          <a:p>
            <a:pPr marL="0" indent="0">
              <a:buNone/>
            </a:pPr>
            <a:endParaRPr lang="en-US" sz="1200" dirty="0"/>
          </a:p>
          <a:p>
            <a:pPr marL="457200" lvl="1" indent="0">
              <a:buNone/>
            </a:pPr>
            <a:endParaRPr lang="en-US" sz="2600" dirty="0">
              <a:solidFill>
                <a:schemeClr val="bg2">
                  <a:lumMod val="20000"/>
                  <a:lumOff val="80000"/>
                </a:schemeClr>
              </a:solidFill>
              <a:latin typeface="Calibri" panose="020F0502020204030204" pitchFamily="34" charset="0"/>
              <a:cs typeface="Calibri" panose="020F0502020204030204" pitchFamily="34" charset="0"/>
            </a:endParaRPr>
          </a:p>
          <a:p>
            <a:pPr marL="0" indent="0">
              <a:buNone/>
            </a:pPr>
            <a:r>
              <a:rPr lang="en-US" sz="2800" dirty="0">
                <a:solidFill>
                  <a:schemeClr val="bg2">
                    <a:lumMod val="20000"/>
                    <a:lumOff val="80000"/>
                  </a:schemeClr>
                </a:solidFill>
                <a:latin typeface="Calibri" panose="020F0502020204030204" pitchFamily="34" charset="0"/>
                <a:cs typeface="Calibri" panose="020F0502020204030204" pitchFamily="34" charset="0"/>
              </a:rPr>
              <a:t>	</a:t>
            </a:r>
          </a:p>
        </p:txBody>
      </p:sp>
      <p:pic>
        <p:nvPicPr>
          <p:cNvPr id="4" name="Picture 3"/>
          <p:cNvPicPr>
            <a:picLocks noChangeAspect="1"/>
          </p:cNvPicPr>
          <p:nvPr/>
        </p:nvPicPr>
        <p:blipFill>
          <a:blip r:embed="rId5"/>
          <a:stretch>
            <a:fillRect/>
          </a:stretch>
        </p:blipFill>
        <p:spPr>
          <a:xfrm>
            <a:off x="271769" y="1600200"/>
            <a:ext cx="2676376" cy="2670279"/>
          </a:xfrm>
          <a:prstGeom prst="rect">
            <a:avLst/>
          </a:prstGeom>
        </p:spPr>
      </p:pic>
      <p:pic>
        <p:nvPicPr>
          <p:cNvPr id="5" name="Picture 4"/>
          <p:cNvPicPr>
            <a:picLocks noChangeAspect="1"/>
          </p:cNvPicPr>
          <p:nvPr/>
        </p:nvPicPr>
        <p:blipFill>
          <a:blip r:embed="rId6"/>
          <a:stretch>
            <a:fillRect/>
          </a:stretch>
        </p:blipFill>
        <p:spPr>
          <a:xfrm>
            <a:off x="3111326" y="2689094"/>
            <a:ext cx="5840341" cy="3162769"/>
          </a:xfrm>
          <a:prstGeom prst="rect">
            <a:avLst/>
          </a:prstGeom>
        </p:spPr>
      </p:pic>
      <p:pic>
        <p:nvPicPr>
          <p:cNvPr id="6" name="Audio 5">
            <a:hlinkClick r:id="" action="ppaction://media"/>
            <a:extLst>
              <a:ext uri="{FF2B5EF4-FFF2-40B4-BE49-F238E27FC236}">
                <a16:creationId xmlns:a16="http://schemas.microsoft.com/office/drawing/2014/main" id="{81FF16AC-9C53-441C-A854-BC887C7B48C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7665851"/>
      </p:ext>
    </p:extLst>
  </p:cSld>
  <p:clrMapOvr>
    <a:masterClrMapping/>
  </p:clrMapOvr>
  <mc:AlternateContent xmlns:mc="http://schemas.openxmlformats.org/markup-compatibility/2006" xmlns:p14="http://schemas.microsoft.com/office/powerpoint/2010/main">
    <mc:Choice Requires="p14">
      <p:transition spd="slow" p14:dur="2000" advTm="13280"/>
    </mc:Choice>
    <mc:Fallback xmlns="">
      <p:transition spd="slow" advTm="1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728" y="176805"/>
            <a:ext cx="7680960" cy="1371600"/>
          </a:xfrm>
        </p:spPr>
        <p:txBody>
          <a:bodyPr/>
          <a:lstStyle/>
          <a:p>
            <a:pPr algn="ctr"/>
            <a:r>
              <a:rPr lang="en-US" dirty="0"/>
              <a:t>Assistant Principals</a:t>
            </a:r>
          </a:p>
        </p:txBody>
      </p:sp>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16200000">
            <a:off x="1160241" y="1921089"/>
            <a:ext cx="1422464" cy="1033489"/>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3888346" y="1820715"/>
            <a:ext cx="1443723" cy="114626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087920" y="4400251"/>
            <a:ext cx="1371600" cy="9144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6663145" y="4403301"/>
            <a:ext cx="1371600" cy="9144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3889248" y="4403301"/>
            <a:ext cx="1371600" cy="914400"/>
          </a:xfrm>
          <a:prstGeom prst="rect">
            <a:avLst/>
          </a:prstGeom>
        </p:spPr>
      </p:pic>
      <p:sp>
        <p:nvSpPr>
          <p:cNvPr id="11" name="TextBox 10"/>
          <p:cNvSpPr txBox="1"/>
          <p:nvPr/>
        </p:nvSpPr>
        <p:spPr>
          <a:xfrm>
            <a:off x="694944" y="3317855"/>
            <a:ext cx="2353056" cy="646331"/>
          </a:xfrm>
          <a:prstGeom prst="rect">
            <a:avLst/>
          </a:prstGeom>
          <a:noFill/>
        </p:spPr>
        <p:txBody>
          <a:bodyPr wrap="square" rtlCol="0">
            <a:spAutoFit/>
          </a:bodyPr>
          <a:lstStyle/>
          <a:p>
            <a:pPr algn="ctr"/>
            <a:r>
              <a:rPr lang="en-US" dirty="0"/>
              <a:t>Mr. Danny Johnson</a:t>
            </a:r>
          </a:p>
          <a:p>
            <a:pPr algn="ctr"/>
            <a:r>
              <a:rPr lang="en-US" dirty="0"/>
              <a:t>A-</a:t>
            </a:r>
            <a:r>
              <a:rPr lang="en-US" dirty="0" err="1"/>
              <a:t>Clb</a:t>
            </a:r>
            <a:endParaRPr lang="en-US" dirty="0"/>
          </a:p>
        </p:txBody>
      </p:sp>
      <p:sp>
        <p:nvSpPr>
          <p:cNvPr id="12" name="TextBox 11"/>
          <p:cNvSpPr txBox="1"/>
          <p:nvPr/>
        </p:nvSpPr>
        <p:spPr>
          <a:xfrm>
            <a:off x="3433680" y="3293627"/>
            <a:ext cx="2353056" cy="646331"/>
          </a:xfrm>
          <a:prstGeom prst="rect">
            <a:avLst/>
          </a:prstGeom>
          <a:noFill/>
        </p:spPr>
        <p:txBody>
          <a:bodyPr wrap="square" rtlCol="0">
            <a:spAutoFit/>
          </a:bodyPr>
          <a:lstStyle/>
          <a:p>
            <a:pPr algn="ctr"/>
            <a:r>
              <a:rPr lang="en-US" dirty="0"/>
              <a:t>Mr. Lee Koslosky</a:t>
            </a:r>
          </a:p>
          <a:p>
            <a:pPr algn="ctr"/>
            <a:r>
              <a:rPr lang="en-US" dirty="0" err="1"/>
              <a:t>Clc</a:t>
            </a:r>
            <a:r>
              <a:rPr lang="en-US" dirty="0"/>
              <a:t> - </a:t>
            </a:r>
            <a:r>
              <a:rPr lang="en-US" dirty="0" err="1"/>
              <a:t>Gomz</a:t>
            </a:r>
            <a:endParaRPr lang="en-US" dirty="0"/>
          </a:p>
        </p:txBody>
      </p:sp>
      <p:sp>
        <p:nvSpPr>
          <p:cNvPr id="13" name="TextBox 12"/>
          <p:cNvSpPr txBox="1"/>
          <p:nvPr/>
        </p:nvSpPr>
        <p:spPr>
          <a:xfrm>
            <a:off x="6172416" y="3311409"/>
            <a:ext cx="2353056" cy="646331"/>
          </a:xfrm>
          <a:prstGeom prst="rect">
            <a:avLst/>
          </a:prstGeom>
          <a:noFill/>
        </p:spPr>
        <p:txBody>
          <a:bodyPr wrap="square" rtlCol="0">
            <a:spAutoFit/>
          </a:bodyPr>
          <a:lstStyle/>
          <a:p>
            <a:pPr algn="ctr"/>
            <a:r>
              <a:rPr lang="en-US" dirty="0"/>
              <a:t>Mrs. Julie Roth</a:t>
            </a:r>
          </a:p>
          <a:p>
            <a:pPr algn="ctr"/>
            <a:r>
              <a:rPr lang="en-US" dirty="0"/>
              <a:t>Gon - </a:t>
            </a:r>
            <a:r>
              <a:rPr lang="en-US" dirty="0" err="1"/>
              <a:t>Leez</a:t>
            </a:r>
            <a:endParaRPr lang="en-US" dirty="0"/>
          </a:p>
        </p:txBody>
      </p:sp>
      <p:sp>
        <p:nvSpPr>
          <p:cNvPr id="14" name="TextBox 13"/>
          <p:cNvSpPr txBox="1"/>
          <p:nvPr/>
        </p:nvSpPr>
        <p:spPr>
          <a:xfrm>
            <a:off x="609384" y="5714998"/>
            <a:ext cx="2743416" cy="646331"/>
          </a:xfrm>
          <a:prstGeom prst="rect">
            <a:avLst/>
          </a:prstGeom>
          <a:noFill/>
        </p:spPr>
        <p:txBody>
          <a:bodyPr wrap="square" rtlCol="0">
            <a:spAutoFit/>
          </a:bodyPr>
          <a:lstStyle/>
          <a:p>
            <a:pPr algn="ctr"/>
            <a:r>
              <a:rPr lang="en-US" dirty="0"/>
              <a:t>Mrs. Victoria Brinkman</a:t>
            </a:r>
          </a:p>
          <a:p>
            <a:pPr algn="ctr"/>
            <a:r>
              <a:rPr lang="en-US" dirty="0" err="1"/>
              <a:t>Lef</a:t>
            </a:r>
            <a:r>
              <a:rPr lang="en-US" dirty="0"/>
              <a:t> - Pam</a:t>
            </a:r>
          </a:p>
        </p:txBody>
      </p:sp>
      <p:sp>
        <p:nvSpPr>
          <p:cNvPr id="15" name="TextBox 14"/>
          <p:cNvSpPr txBox="1"/>
          <p:nvPr/>
        </p:nvSpPr>
        <p:spPr>
          <a:xfrm>
            <a:off x="3395472" y="5714999"/>
            <a:ext cx="2548128" cy="646331"/>
          </a:xfrm>
          <a:prstGeom prst="rect">
            <a:avLst/>
          </a:prstGeom>
          <a:noFill/>
        </p:spPr>
        <p:txBody>
          <a:bodyPr wrap="square" rtlCol="0">
            <a:spAutoFit/>
          </a:bodyPr>
          <a:lstStyle/>
          <a:p>
            <a:pPr algn="ctr"/>
            <a:r>
              <a:rPr lang="en-US" dirty="0"/>
              <a:t>Mrs. Kelsey Meredith</a:t>
            </a:r>
          </a:p>
          <a:p>
            <a:pPr algn="ctr"/>
            <a:r>
              <a:rPr lang="en-US" dirty="0"/>
              <a:t>Pan - </a:t>
            </a:r>
            <a:r>
              <a:rPr lang="en-US" dirty="0" err="1"/>
              <a:t>Slv</a:t>
            </a:r>
            <a:endParaRPr lang="en-US" dirty="0"/>
          </a:p>
        </p:txBody>
      </p:sp>
      <p:sp>
        <p:nvSpPr>
          <p:cNvPr id="16" name="TextBox 15"/>
          <p:cNvSpPr txBox="1"/>
          <p:nvPr/>
        </p:nvSpPr>
        <p:spPr>
          <a:xfrm>
            <a:off x="6172416" y="5714998"/>
            <a:ext cx="2429040" cy="646331"/>
          </a:xfrm>
          <a:prstGeom prst="rect">
            <a:avLst/>
          </a:prstGeom>
          <a:noFill/>
        </p:spPr>
        <p:txBody>
          <a:bodyPr wrap="square" rtlCol="0">
            <a:spAutoFit/>
          </a:bodyPr>
          <a:lstStyle/>
          <a:p>
            <a:pPr algn="ctr"/>
            <a:r>
              <a:rPr lang="en-US" dirty="0"/>
              <a:t>Ms. Ashley Wallace</a:t>
            </a:r>
          </a:p>
          <a:p>
            <a:pPr algn="ctr"/>
            <a:r>
              <a:rPr lang="en-US" dirty="0" err="1"/>
              <a:t>Slw</a:t>
            </a:r>
            <a:r>
              <a:rPr lang="en-US" dirty="0"/>
              <a:t>-Z</a:t>
            </a:r>
          </a:p>
        </p:txBody>
      </p:sp>
      <p:pic>
        <p:nvPicPr>
          <p:cNvPr id="17" name="Content Placeholder 16">
            <a:extLst>
              <a:ext uri="{FF2B5EF4-FFF2-40B4-BE49-F238E27FC236}">
                <a16:creationId xmlns:a16="http://schemas.microsoft.com/office/drawing/2014/main" id="{DBF08659-880B-4D2C-9952-214A37C89A36}"/>
              </a:ext>
            </a:extLst>
          </p:cNvPr>
          <p:cNvPicPr>
            <a:picLocks noGrp="1" noChangeAspect="1"/>
          </p:cNvPicPr>
          <p:nvPr>
            <p:ph sz="half" idx="1"/>
          </p:nvPr>
        </p:nvPicPr>
        <p:blipFill>
          <a:blip r:embed="rId9" cstate="print">
            <a:extLst>
              <a:ext uri="{28A0092B-C50C-407E-A947-70E740481C1C}">
                <a14:useLocalDpi xmlns:a14="http://schemas.microsoft.com/office/drawing/2010/main" val="0"/>
              </a:ext>
            </a:extLst>
          </a:blip>
          <a:stretch>
            <a:fillRect/>
          </a:stretch>
        </p:blipFill>
        <p:spPr>
          <a:xfrm>
            <a:off x="6669026" y="1671984"/>
            <a:ext cx="1146262" cy="1470728"/>
          </a:xfrm>
        </p:spPr>
      </p:pic>
      <p:pic>
        <p:nvPicPr>
          <p:cNvPr id="5" name="Audio 4">
            <a:hlinkClick r:id="" action="ppaction://media"/>
            <a:extLst>
              <a:ext uri="{FF2B5EF4-FFF2-40B4-BE49-F238E27FC236}">
                <a16:creationId xmlns:a16="http://schemas.microsoft.com/office/drawing/2014/main" id="{B02DAADB-60E9-41B3-AF65-0693ADDD9A8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40158"/>
      </p:ext>
    </p:extLst>
  </p:cSld>
  <p:clrMapOvr>
    <a:masterClrMapping/>
  </p:clrMapOvr>
  <mc:AlternateContent xmlns:mc="http://schemas.openxmlformats.org/markup-compatibility/2006" xmlns:p14="http://schemas.microsoft.com/office/powerpoint/2010/main">
    <mc:Choice Requires="p14">
      <p:transition spd="slow" p14:dur="2000" advTm="22554"/>
    </mc:Choice>
    <mc:Fallback xmlns="">
      <p:transition spd="slow" advTm="22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95300" y="381000"/>
            <a:ext cx="8229600" cy="1371600"/>
          </a:xfrm>
        </p:spPr>
        <p:txBody>
          <a:bodyPr>
            <a:normAutofit/>
          </a:bodyPr>
          <a:lstStyle/>
          <a:p>
            <a:r>
              <a:rPr lang="en-US" sz="4400" b="1" dirty="0">
                <a:latin typeface="Book Antiqua" panose="02040602050305030304" pitchFamily="18" charset="0"/>
              </a:rPr>
              <a:t>Recap of Important Dates</a:t>
            </a:r>
          </a:p>
        </p:txBody>
      </p:sp>
      <p:sp>
        <p:nvSpPr>
          <p:cNvPr id="6" name="Content Placeholder 5"/>
          <p:cNvSpPr>
            <a:spLocks noGrp="1"/>
          </p:cNvSpPr>
          <p:nvPr>
            <p:ph idx="1"/>
          </p:nvPr>
        </p:nvSpPr>
        <p:spPr>
          <a:xfrm>
            <a:off x="228600" y="1676400"/>
            <a:ext cx="8686799" cy="4724400"/>
          </a:xfrm>
        </p:spPr>
        <p:txBody>
          <a:bodyPr>
            <a:normAutofit/>
          </a:bodyPr>
          <a:lstStyle/>
          <a:p>
            <a:r>
              <a:rPr lang="en-US" sz="2400" b="1" dirty="0">
                <a:latin typeface="Calibri" panose="020F0502020204030204" pitchFamily="34" charset="0"/>
                <a:cs typeface="Calibri" panose="020F0502020204030204" pitchFamily="34" charset="0"/>
              </a:rPr>
              <a:t>Course Selection Night (Spanish) January 25</a:t>
            </a:r>
            <a:r>
              <a:rPr lang="en-US" sz="2400" b="1" baseline="30000" dirty="0">
                <a:latin typeface="Calibri" panose="020F0502020204030204" pitchFamily="34" charset="0"/>
                <a:cs typeface="Calibri" panose="020F0502020204030204" pitchFamily="34" charset="0"/>
              </a:rPr>
              <a:t>th</a:t>
            </a:r>
            <a:r>
              <a:rPr lang="en-US" sz="2400" b="1" dirty="0">
                <a:latin typeface="Calibri" panose="020F0502020204030204" pitchFamily="34" charset="0"/>
                <a:cs typeface="Calibri" panose="020F0502020204030204" pitchFamily="34" charset="0"/>
              </a:rPr>
              <a:t> @6:30p.m. - VIRTUAL</a:t>
            </a:r>
          </a:p>
          <a:p>
            <a:r>
              <a:rPr lang="en-US" sz="2400" b="1" dirty="0">
                <a:latin typeface="Calibri" panose="020F0502020204030204" pitchFamily="34" charset="0"/>
                <a:cs typeface="Calibri" panose="020F0502020204030204" pitchFamily="34" charset="0"/>
              </a:rPr>
              <a:t>College Park Showcase-</a:t>
            </a:r>
          </a:p>
          <a:p>
            <a:pPr marL="0" indent="0">
              <a:buNone/>
            </a:pPr>
            <a:r>
              <a:rPr lang="en-US" sz="2400" b="1" dirty="0">
                <a:latin typeface="Calibri" panose="020F0502020204030204" pitchFamily="34" charset="0"/>
                <a:cs typeface="Calibri" panose="020F0502020204030204" pitchFamily="34" charset="0"/>
              </a:rPr>
              <a:t>	Thursday, February 4</a:t>
            </a:r>
            <a:r>
              <a:rPr lang="en-US" sz="2400" b="1" baseline="30000" dirty="0">
                <a:latin typeface="Calibri" panose="020F0502020204030204" pitchFamily="34" charset="0"/>
                <a:cs typeface="Calibri" panose="020F0502020204030204" pitchFamily="34" charset="0"/>
              </a:rPr>
              <a:t>th</a:t>
            </a:r>
            <a:r>
              <a:rPr lang="en-US" sz="2400" b="1" dirty="0">
                <a:latin typeface="Calibri" panose="020F0502020204030204" pitchFamily="34" charset="0"/>
                <a:cs typeface="Calibri" panose="020F0502020204030204" pitchFamily="34" charset="0"/>
              </a:rPr>
              <a:t> @ 5:30</a:t>
            </a:r>
          </a:p>
          <a:p>
            <a:r>
              <a:rPr lang="en-US" sz="2400" b="1" dirty="0">
                <a:latin typeface="Calibri" panose="020F0502020204030204" pitchFamily="34" charset="0"/>
                <a:cs typeface="Calibri" panose="020F0502020204030204" pitchFamily="34" charset="0"/>
              </a:rPr>
              <a:t>Course registration closes Sunday, February 7</a:t>
            </a:r>
            <a:r>
              <a:rPr lang="en-US" sz="2400" b="1" baseline="30000" dirty="0">
                <a:latin typeface="Calibri" panose="020F0502020204030204" pitchFamily="34" charset="0"/>
                <a:cs typeface="Calibri" panose="020F0502020204030204" pitchFamily="34" charset="0"/>
              </a:rPr>
              <a:t>th</a:t>
            </a:r>
            <a:r>
              <a:rPr lang="en-US" sz="2400" b="1" dirty="0">
                <a:latin typeface="Calibri" panose="020F0502020204030204" pitchFamily="34" charset="0"/>
                <a:cs typeface="Calibri" panose="020F0502020204030204" pitchFamily="34" charset="0"/>
              </a:rPr>
              <a:t>  </a:t>
            </a:r>
          </a:p>
          <a:p>
            <a:r>
              <a:rPr lang="en-US" sz="2400" b="1" dirty="0">
                <a:latin typeface="Calibri" panose="020F0502020204030204" pitchFamily="34" charset="0"/>
                <a:cs typeface="Calibri" panose="020F0502020204030204" pitchFamily="34" charset="0"/>
              </a:rPr>
              <a:t>AST Registration Night Tuesday, February 23</a:t>
            </a:r>
            <a:r>
              <a:rPr lang="en-US" sz="2400" b="1" baseline="30000" dirty="0">
                <a:latin typeface="Calibri" panose="020F0502020204030204" pitchFamily="34" charset="0"/>
                <a:cs typeface="Calibri" panose="020F0502020204030204" pitchFamily="34" charset="0"/>
              </a:rPr>
              <a:t>rd</a:t>
            </a:r>
            <a:r>
              <a:rPr lang="en-US" sz="2400" b="1" dirty="0">
                <a:latin typeface="Calibri" panose="020F0502020204030204" pitchFamily="34" charset="0"/>
                <a:cs typeface="Calibri" panose="020F0502020204030204" pitchFamily="34" charset="0"/>
              </a:rPr>
              <a:t> @ 6:00 </a:t>
            </a:r>
          </a:p>
          <a:p>
            <a:r>
              <a:rPr lang="en-US" sz="2400" b="1" dirty="0">
                <a:latin typeface="Calibri" panose="020F0502020204030204" pitchFamily="34" charset="0"/>
                <a:cs typeface="Calibri" panose="020F0502020204030204" pitchFamily="34" charset="0"/>
              </a:rPr>
              <a:t>Parent Information Nights for Incoming 9</a:t>
            </a:r>
            <a:r>
              <a:rPr lang="en-US" sz="2400" b="1" baseline="30000" dirty="0">
                <a:latin typeface="Calibri" panose="020F0502020204030204" pitchFamily="34" charset="0"/>
                <a:cs typeface="Calibri" panose="020F0502020204030204" pitchFamily="34" charset="0"/>
              </a:rPr>
              <a:t>th</a:t>
            </a:r>
            <a:r>
              <a:rPr lang="en-US" sz="2400" b="1" dirty="0">
                <a:latin typeface="Calibri" panose="020F0502020204030204" pitchFamily="34" charset="0"/>
                <a:cs typeface="Calibri" panose="020F0502020204030204" pitchFamily="34" charset="0"/>
              </a:rPr>
              <a:t> Grade and Upperclassmen - TBD</a:t>
            </a:r>
          </a:p>
          <a:p>
            <a:r>
              <a:rPr lang="en-US" sz="2400" b="1" dirty="0">
                <a:latin typeface="Calibri" panose="020F0502020204030204" pitchFamily="34" charset="0"/>
                <a:cs typeface="Calibri" panose="020F0502020204030204" pitchFamily="34" charset="0"/>
              </a:rPr>
              <a:t>All course request changes must be made by Friday, April 23</a:t>
            </a:r>
            <a:r>
              <a:rPr lang="en-US" sz="2400" b="1" baseline="30000" dirty="0">
                <a:latin typeface="Calibri" panose="020F0502020204030204" pitchFamily="34" charset="0"/>
                <a:cs typeface="Calibri" panose="020F0502020204030204" pitchFamily="34" charset="0"/>
              </a:rPr>
              <a:t>rd</a:t>
            </a:r>
          </a:p>
          <a:p>
            <a:pPr marL="0" indent="0">
              <a:buNone/>
            </a:pPr>
            <a:endParaRPr lang="en-US" sz="2400" b="1" dirty="0">
              <a:latin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80BC87F9-908E-4B55-8172-57D093E677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07048059"/>
      </p:ext>
    </p:extLst>
  </p:cSld>
  <p:clrMapOvr>
    <a:masterClrMapping/>
  </p:clrMapOvr>
  <mc:AlternateContent xmlns:mc="http://schemas.openxmlformats.org/markup-compatibility/2006" xmlns:p14="http://schemas.microsoft.com/office/powerpoint/2010/main">
    <mc:Choice Requires="p14">
      <p:transition spd="slow" p14:dur="2000" advTm="142437"/>
    </mc:Choice>
    <mc:Fallback xmlns="">
      <p:transition spd="slow" advTm="14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84328"/>
            <a:ext cx="8229600" cy="1371600"/>
          </a:xfrm>
        </p:spPr>
        <p:txBody>
          <a:bodyPr/>
          <a:lstStyle/>
          <a:p>
            <a:r>
              <a:rPr lang="en-US" sz="4800" b="1" dirty="0">
                <a:solidFill>
                  <a:srgbClr val="FF0000"/>
                </a:solidFill>
                <a:latin typeface="Book Antiqua" panose="02040602050305030304" pitchFamily="18" charset="0"/>
              </a:rPr>
              <a:t>Orientation Dates</a:t>
            </a:r>
          </a:p>
        </p:txBody>
      </p:sp>
      <p:sp>
        <p:nvSpPr>
          <p:cNvPr id="6" name="Content Placeholder 5"/>
          <p:cNvSpPr>
            <a:spLocks noGrp="1"/>
          </p:cNvSpPr>
          <p:nvPr>
            <p:ph idx="1"/>
          </p:nvPr>
        </p:nvSpPr>
        <p:spPr>
          <a:xfrm>
            <a:off x="533400" y="1752600"/>
            <a:ext cx="8229600" cy="4454525"/>
          </a:xfrm>
        </p:spPr>
        <p:txBody>
          <a:bodyPr>
            <a:normAutofit/>
          </a:bodyPr>
          <a:lstStyle/>
          <a:p>
            <a:r>
              <a:rPr lang="en-US" sz="2800" b="1" dirty="0">
                <a:latin typeface="Calibri" panose="020F0502020204030204" pitchFamily="34" charset="0"/>
                <a:cs typeface="Calibri" panose="020F0502020204030204" pitchFamily="34" charset="0"/>
              </a:rPr>
              <a:t>The following activities are held during the summer prior to school starting.  The dates will be forthcoming.</a:t>
            </a:r>
          </a:p>
          <a:p>
            <a:r>
              <a:rPr lang="en-US" sz="2800" b="1" dirty="0">
                <a:latin typeface="Calibri" panose="020F0502020204030204" pitchFamily="34" charset="0"/>
                <a:cs typeface="Calibri" panose="020F0502020204030204" pitchFamily="34" charset="0"/>
              </a:rPr>
              <a:t>9</a:t>
            </a:r>
            <a:r>
              <a:rPr lang="en-US" sz="2800" b="1" baseline="30000" dirty="0">
                <a:latin typeface="Calibri" panose="020F0502020204030204" pitchFamily="34" charset="0"/>
                <a:cs typeface="Calibri" panose="020F0502020204030204" pitchFamily="34" charset="0"/>
              </a:rPr>
              <a:t>th</a:t>
            </a:r>
            <a:r>
              <a:rPr lang="en-US" sz="2800" b="1" dirty="0">
                <a:latin typeface="Calibri" panose="020F0502020204030204" pitchFamily="34" charset="0"/>
                <a:cs typeface="Calibri" panose="020F0502020204030204" pitchFamily="34" charset="0"/>
              </a:rPr>
              <a:t> Grade Orientation</a:t>
            </a:r>
          </a:p>
          <a:p>
            <a:pPr marL="0" indent="0">
              <a:buNone/>
            </a:pPr>
            <a:endParaRPr lang="en-US" sz="2800" b="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Camp Cavalier </a:t>
            </a:r>
          </a:p>
          <a:p>
            <a:pPr marL="0" indent="0">
              <a:buNone/>
            </a:pPr>
            <a:endParaRPr lang="en-US" sz="2800" b="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Upperclassmen and Open Orientation </a:t>
            </a:r>
          </a:p>
        </p:txBody>
      </p:sp>
      <p:pic>
        <p:nvPicPr>
          <p:cNvPr id="2" name="Audio 1">
            <a:hlinkClick r:id="" action="ppaction://media"/>
            <a:extLst>
              <a:ext uri="{FF2B5EF4-FFF2-40B4-BE49-F238E27FC236}">
                <a16:creationId xmlns:a16="http://schemas.microsoft.com/office/drawing/2014/main" id="{D5A59E92-2159-412E-9E39-39DE02D7AA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7937401"/>
      </p:ext>
    </p:extLst>
  </p:cSld>
  <p:clrMapOvr>
    <a:masterClrMapping/>
  </p:clrMapOvr>
  <mc:AlternateContent xmlns:mc="http://schemas.openxmlformats.org/markup-compatibility/2006" xmlns:p14="http://schemas.microsoft.com/office/powerpoint/2010/main">
    <mc:Choice Requires="p14">
      <p:transition spd="slow" p14:dur="2000" advTm="18721"/>
    </mc:Choice>
    <mc:Fallback xmlns="">
      <p:transition spd="slow" advTm="1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95298" y="685800"/>
            <a:ext cx="8229600" cy="457200"/>
          </a:xfrm>
        </p:spPr>
        <p:txBody>
          <a:bodyPr>
            <a:normAutofit fontScale="90000"/>
          </a:bodyPr>
          <a:lstStyle/>
          <a:p>
            <a:pPr algn="ctr"/>
            <a:r>
              <a:rPr lang="en-US" sz="3100" b="1" dirty="0">
                <a:solidFill>
                  <a:srgbClr val="FFFF00"/>
                </a:solidFill>
                <a:latin typeface="Book Antiqua" panose="02040602050305030304" pitchFamily="18" charset="0"/>
              </a:rPr>
              <a:t>Questions – Please email your child’s counselor:</a:t>
            </a:r>
            <a:br>
              <a:rPr lang="en-US" sz="2400" dirty="0">
                <a:solidFill>
                  <a:srgbClr val="FFFF00"/>
                </a:solidFill>
                <a:latin typeface="Book Antiqua" panose="02040602050305030304" pitchFamily="18" charset="0"/>
              </a:rPr>
            </a:br>
            <a:br>
              <a:rPr lang="en-US" sz="2400" dirty="0">
                <a:solidFill>
                  <a:srgbClr val="FFFF00"/>
                </a:solidFill>
                <a:latin typeface="Book Antiqua" panose="02040602050305030304" pitchFamily="18" charset="0"/>
              </a:rPr>
            </a:br>
            <a:endParaRPr lang="en-US" sz="2400" dirty="0">
              <a:solidFill>
                <a:srgbClr val="FFFF00"/>
              </a:solidFill>
              <a:latin typeface="Book Antiqua" panose="02040602050305030304" pitchFamily="18" charset="0"/>
            </a:endParaRPr>
          </a:p>
        </p:txBody>
      </p:sp>
      <p:sp>
        <p:nvSpPr>
          <p:cNvPr id="4" name="Content Placeholder 2"/>
          <p:cNvSpPr>
            <a:spLocks noGrp="1"/>
          </p:cNvSpPr>
          <p:nvPr>
            <p:ph idx="1"/>
          </p:nvPr>
        </p:nvSpPr>
        <p:spPr>
          <a:xfrm>
            <a:off x="304798" y="990600"/>
            <a:ext cx="8610600" cy="5562600"/>
          </a:xfrm>
        </p:spPr>
        <p:txBody>
          <a:bodyPr>
            <a:normAutofit lnSpcReduction="10000"/>
          </a:bodyPr>
          <a:lstStyle/>
          <a:p>
            <a:pPr marL="0" indent="0">
              <a:buNone/>
            </a:pPr>
            <a:r>
              <a:rPr lang="en-US" sz="2600" b="1" dirty="0">
                <a:latin typeface="Calibri" panose="020F0502020204030204" pitchFamily="34" charset="0"/>
                <a:cs typeface="Calibri" panose="020F0502020204030204" pitchFamily="34" charset="0"/>
              </a:rPr>
              <a:t>Incoming 9</a:t>
            </a:r>
            <a:r>
              <a:rPr lang="en-US" sz="2600" b="1" baseline="30000" dirty="0">
                <a:latin typeface="Calibri" panose="020F0502020204030204" pitchFamily="34" charset="0"/>
                <a:cs typeface="Calibri" panose="020F0502020204030204" pitchFamily="34" charset="0"/>
              </a:rPr>
              <a:t>th</a:t>
            </a:r>
            <a:r>
              <a:rPr lang="en-US" sz="2600" b="1" dirty="0">
                <a:latin typeface="Calibri" panose="020F0502020204030204" pitchFamily="34" charset="0"/>
                <a:cs typeface="Calibri" panose="020F0502020204030204" pitchFamily="34" charset="0"/>
              </a:rPr>
              <a:t> Grade Students and Current 9</a:t>
            </a:r>
            <a:r>
              <a:rPr lang="en-US" sz="2600" b="1" baseline="30000" dirty="0">
                <a:latin typeface="Calibri" panose="020F0502020204030204" pitchFamily="34" charset="0"/>
                <a:cs typeface="Calibri" panose="020F0502020204030204" pitchFamily="34" charset="0"/>
              </a:rPr>
              <a:t>th</a:t>
            </a:r>
            <a:r>
              <a:rPr lang="en-US" sz="2600" b="1" dirty="0">
                <a:latin typeface="Calibri" panose="020F0502020204030204" pitchFamily="34" charset="0"/>
                <a:cs typeface="Calibri" panose="020F0502020204030204" pitchFamily="34" charset="0"/>
              </a:rPr>
              <a:t> Grade Students</a:t>
            </a:r>
          </a:p>
          <a:p>
            <a:r>
              <a:rPr lang="en-US" sz="2600" b="1" dirty="0">
                <a:latin typeface="Calibri" panose="020F0502020204030204" pitchFamily="34" charset="0"/>
                <a:cs typeface="Calibri" panose="020F0502020204030204" pitchFamily="34" charset="0"/>
              </a:rPr>
              <a:t>Meagan Piatkowski (A-Lee) – </a:t>
            </a:r>
            <a:r>
              <a:rPr lang="en-US" sz="2600" b="1" dirty="0">
                <a:latin typeface="Calibri" panose="020F0502020204030204" pitchFamily="34" charset="0"/>
                <a:cs typeface="Calibri" panose="020F0502020204030204" pitchFamily="34" charset="0"/>
                <a:hlinkClick r:id="rId4"/>
              </a:rPr>
              <a:t>mepiatkowski@conroeisd.net</a:t>
            </a:r>
            <a:r>
              <a:rPr lang="en-US" sz="2600" b="1" dirty="0">
                <a:latin typeface="Calibri" panose="020F0502020204030204" pitchFamily="34" charset="0"/>
                <a:cs typeface="Calibri" panose="020F0502020204030204" pitchFamily="34" charset="0"/>
              </a:rPr>
              <a:t> </a:t>
            </a:r>
          </a:p>
          <a:p>
            <a:r>
              <a:rPr lang="en-US" sz="2600" b="1" dirty="0">
                <a:latin typeface="Calibri" panose="020F0502020204030204" pitchFamily="34" charset="0"/>
                <a:cs typeface="Calibri" panose="020F0502020204030204" pitchFamily="34" charset="0"/>
              </a:rPr>
              <a:t>Shannon Andersen (</a:t>
            </a:r>
            <a:r>
              <a:rPr lang="en-US" sz="2600" b="1" dirty="0" err="1">
                <a:latin typeface="Calibri" panose="020F0502020204030204" pitchFamily="34" charset="0"/>
                <a:cs typeface="Calibri" panose="020F0502020204030204" pitchFamily="34" charset="0"/>
              </a:rPr>
              <a:t>Lef</a:t>
            </a:r>
            <a:r>
              <a:rPr lang="en-US" sz="2600" b="1" dirty="0">
                <a:latin typeface="Calibri" panose="020F0502020204030204" pitchFamily="34" charset="0"/>
                <a:cs typeface="Calibri" panose="020F0502020204030204" pitchFamily="34" charset="0"/>
              </a:rPr>
              <a:t>-Z) – </a:t>
            </a:r>
            <a:r>
              <a:rPr lang="en-US" sz="2600" b="1" dirty="0">
                <a:latin typeface="Calibri" panose="020F0502020204030204" pitchFamily="34" charset="0"/>
                <a:cs typeface="Calibri" panose="020F0502020204030204" pitchFamily="34" charset="0"/>
                <a:hlinkClick r:id="rId5"/>
              </a:rPr>
              <a:t>sandersen@conroeisd.net</a:t>
            </a:r>
            <a:endParaRPr lang="en-US" sz="2600" b="1" dirty="0">
              <a:latin typeface="Calibri" panose="020F0502020204030204" pitchFamily="34" charset="0"/>
              <a:cs typeface="Calibri" panose="020F0502020204030204" pitchFamily="34" charset="0"/>
            </a:endParaRPr>
          </a:p>
          <a:p>
            <a:pPr marL="0" indent="0">
              <a:buNone/>
            </a:pPr>
            <a:endParaRPr lang="en-US" sz="2600" b="1" dirty="0">
              <a:latin typeface="Calibri" panose="020F0502020204030204" pitchFamily="34" charset="0"/>
              <a:cs typeface="Calibri" panose="020F0502020204030204" pitchFamily="34" charset="0"/>
            </a:endParaRPr>
          </a:p>
          <a:p>
            <a:pPr marL="0" indent="0">
              <a:buNone/>
            </a:pPr>
            <a:r>
              <a:rPr lang="en-US" sz="2600" b="1" dirty="0">
                <a:latin typeface="Calibri" panose="020F0502020204030204" pitchFamily="34" charset="0"/>
                <a:cs typeface="Calibri" panose="020F0502020204030204" pitchFamily="34" charset="0"/>
              </a:rPr>
              <a:t>10</a:t>
            </a:r>
            <a:r>
              <a:rPr lang="en-US" sz="2600" b="1" baseline="30000" dirty="0">
                <a:latin typeface="Calibri" panose="020F0502020204030204" pitchFamily="34" charset="0"/>
                <a:cs typeface="Calibri" panose="020F0502020204030204" pitchFamily="34" charset="0"/>
              </a:rPr>
              <a:t>th</a:t>
            </a:r>
            <a:r>
              <a:rPr lang="en-US" sz="2600" b="1" dirty="0">
                <a:latin typeface="Calibri" panose="020F0502020204030204" pitchFamily="34" charset="0"/>
                <a:cs typeface="Calibri" panose="020F0502020204030204" pitchFamily="34" charset="0"/>
              </a:rPr>
              <a:t> and 11</a:t>
            </a:r>
            <a:r>
              <a:rPr lang="en-US" sz="2600" b="1" baseline="30000" dirty="0">
                <a:latin typeface="Calibri" panose="020F0502020204030204" pitchFamily="34" charset="0"/>
                <a:cs typeface="Calibri" panose="020F0502020204030204" pitchFamily="34" charset="0"/>
              </a:rPr>
              <a:t>th</a:t>
            </a:r>
            <a:r>
              <a:rPr lang="en-US" sz="2600" b="1" dirty="0">
                <a:latin typeface="Calibri" panose="020F0502020204030204" pitchFamily="34" charset="0"/>
                <a:cs typeface="Calibri" panose="020F0502020204030204" pitchFamily="34" charset="0"/>
              </a:rPr>
              <a:t> Grade Students</a:t>
            </a:r>
          </a:p>
          <a:p>
            <a:pPr marL="0" indent="0">
              <a:buNone/>
            </a:pPr>
            <a:r>
              <a:rPr lang="en-US" sz="2400" b="1" dirty="0">
                <a:latin typeface="Calibri" panose="020F0502020204030204" pitchFamily="34" charset="0"/>
                <a:cs typeface="Calibri" panose="020F0502020204030204" pitchFamily="34" charset="0"/>
              </a:rPr>
              <a:t>A – CASPZ – Cindy </a:t>
            </a:r>
            <a:r>
              <a:rPr lang="en-US" sz="2400" b="1" dirty="0" err="1">
                <a:latin typeface="Calibri" panose="020F0502020204030204" pitchFamily="34" charset="0"/>
                <a:cs typeface="Calibri" panose="020F0502020204030204" pitchFamily="34" charset="0"/>
              </a:rPr>
              <a:t>Doud</a:t>
            </a:r>
            <a:r>
              <a:rPr lang="en-US" sz="2400" b="1" dirty="0">
                <a:latin typeface="Calibri" panose="020F0502020204030204" pitchFamily="34" charset="0"/>
                <a:cs typeface="Calibri" panose="020F0502020204030204" pitchFamily="34" charset="0"/>
              </a:rPr>
              <a:t> – </a:t>
            </a:r>
            <a:r>
              <a:rPr lang="en-US" sz="2400" b="1" dirty="0">
                <a:latin typeface="Calibri" panose="020F0502020204030204" pitchFamily="34" charset="0"/>
                <a:cs typeface="Calibri" panose="020F0502020204030204" pitchFamily="34" charset="0"/>
                <a:hlinkClick r:id="rId6"/>
              </a:rPr>
              <a:t>cdoud@conroeisd.net</a:t>
            </a:r>
            <a:endParaRPr lang="en-US" sz="24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CASQ – FILZ – Dion Henry – </a:t>
            </a:r>
            <a:r>
              <a:rPr lang="en-US" sz="2400" b="1" dirty="0">
                <a:latin typeface="Calibri" panose="020F0502020204030204" pitchFamily="34" charset="0"/>
                <a:cs typeface="Calibri" panose="020F0502020204030204" pitchFamily="34" charset="0"/>
                <a:hlinkClick r:id="rId7"/>
              </a:rPr>
              <a:t>dhenry@conroeisd.net</a:t>
            </a:r>
            <a:endParaRPr lang="en-US" sz="24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FIM – HZ – Mary Lou Florian – </a:t>
            </a:r>
            <a:r>
              <a:rPr lang="en-US" sz="2400" b="1" dirty="0">
                <a:latin typeface="Calibri" panose="020F0502020204030204" pitchFamily="34" charset="0"/>
                <a:cs typeface="Calibri" panose="020F0502020204030204" pitchFamily="34" charset="0"/>
                <a:hlinkClick r:id="rId8"/>
              </a:rPr>
              <a:t>mflorian@conroeisd.net</a:t>
            </a:r>
            <a:r>
              <a:rPr lang="en-US" sz="2400" b="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I – MASZ – </a:t>
            </a:r>
            <a:r>
              <a:rPr lang="en-US" sz="2400" b="1" dirty="0" err="1">
                <a:latin typeface="Calibri" panose="020F0502020204030204" pitchFamily="34" charset="0"/>
                <a:cs typeface="Calibri" panose="020F0502020204030204" pitchFamily="34" charset="0"/>
              </a:rPr>
              <a:t>Chiante</a:t>
            </a:r>
            <a:r>
              <a:rPr lang="en-US" sz="2400" b="1" dirty="0">
                <a:latin typeface="Calibri" panose="020F0502020204030204" pitchFamily="34" charset="0"/>
                <a:cs typeface="Calibri" panose="020F0502020204030204" pitchFamily="34" charset="0"/>
              </a:rPr>
              <a:t> Deal – </a:t>
            </a:r>
            <a:r>
              <a:rPr lang="en-US" sz="2400" b="1" dirty="0">
                <a:latin typeface="Calibri" panose="020F0502020204030204" pitchFamily="34" charset="0"/>
                <a:cs typeface="Calibri" panose="020F0502020204030204" pitchFamily="34" charset="0"/>
                <a:hlinkClick r:id="rId9"/>
              </a:rPr>
              <a:t>cdeal@conroeisd.net</a:t>
            </a:r>
            <a:r>
              <a:rPr lang="en-US" sz="2400" b="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MAT – PREZ – Mary </a:t>
            </a:r>
            <a:r>
              <a:rPr lang="en-US" sz="2400" b="1" dirty="0" err="1">
                <a:latin typeface="Calibri" panose="020F0502020204030204" pitchFamily="34" charset="0"/>
                <a:cs typeface="Calibri" panose="020F0502020204030204" pitchFamily="34" charset="0"/>
              </a:rPr>
              <a:t>Edgerly</a:t>
            </a:r>
            <a:r>
              <a:rPr lang="en-US" sz="2400" b="1" dirty="0">
                <a:latin typeface="Calibri" panose="020F0502020204030204" pitchFamily="34" charset="0"/>
                <a:cs typeface="Calibri" panose="020F0502020204030204" pitchFamily="34" charset="0"/>
              </a:rPr>
              <a:t> – </a:t>
            </a:r>
            <a:r>
              <a:rPr lang="en-US" sz="2400" b="1" dirty="0">
                <a:latin typeface="Calibri" panose="020F0502020204030204" pitchFamily="34" charset="0"/>
                <a:cs typeface="Calibri" panose="020F0502020204030204" pitchFamily="34" charset="0"/>
                <a:hlinkClick r:id="rId10"/>
              </a:rPr>
              <a:t>medgerly@conroeisd.net</a:t>
            </a:r>
            <a:r>
              <a:rPr lang="en-US" sz="2400" b="1" dirty="0">
                <a:latin typeface="Calibri" panose="020F0502020204030204" pitchFamily="34" charset="0"/>
                <a:cs typeface="Calibri" panose="020F0502020204030204" pitchFamily="34" charset="0"/>
              </a:rPr>
              <a:t> </a:t>
            </a:r>
          </a:p>
          <a:p>
            <a:pPr marL="0" indent="0">
              <a:buNone/>
            </a:pPr>
            <a:r>
              <a:rPr lang="en-US" sz="2400" b="1" dirty="0">
                <a:latin typeface="Calibri" panose="020F0502020204030204" pitchFamily="34" charset="0"/>
                <a:cs typeface="Calibri" panose="020F0502020204030204" pitchFamily="34" charset="0"/>
              </a:rPr>
              <a:t>PRF – STEPZ – Jamie </a:t>
            </a:r>
            <a:r>
              <a:rPr lang="en-US" sz="2400" b="1" dirty="0" err="1">
                <a:latin typeface="Calibri" panose="020F0502020204030204" pitchFamily="34" charset="0"/>
                <a:cs typeface="Calibri" panose="020F0502020204030204" pitchFamily="34" charset="0"/>
              </a:rPr>
              <a:t>Slabaugh</a:t>
            </a:r>
            <a:r>
              <a:rPr lang="en-US" sz="2400" b="1" dirty="0">
                <a:latin typeface="Calibri" panose="020F0502020204030204" pitchFamily="34" charset="0"/>
                <a:cs typeface="Calibri" panose="020F0502020204030204" pitchFamily="34" charset="0"/>
              </a:rPr>
              <a:t> – </a:t>
            </a:r>
            <a:r>
              <a:rPr lang="en-US" sz="2400" b="1" dirty="0">
                <a:latin typeface="Calibri" panose="020F0502020204030204" pitchFamily="34" charset="0"/>
                <a:cs typeface="Calibri" panose="020F0502020204030204" pitchFamily="34" charset="0"/>
                <a:hlinkClick r:id="rId11"/>
              </a:rPr>
              <a:t>jslabaugh@conroeisd.net</a:t>
            </a:r>
            <a:endParaRPr lang="en-US" sz="2400" b="1" dirty="0">
              <a:latin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cs typeface="Calibri" panose="020F0502020204030204" pitchFamily="34" charset="0"/>
              </a:rPr>
              <a:t>STEPQ – Z – Tammy Morrow – </a:t>
            </a:r>
            <a:r>
              <a:rPr lang="en-US" sz="2400" b="1" dirty="0">
                <a:latin typeface="Calibri" panose="020F0502020204030204" pitchFamily="34" charset="0"/>
                <a:cs typeface="Calibri" panose="020F0502020204030204" pitchFamily="34" charset="0"/>
                <a:hlinkClick r:id="rId12"/>
              </a:rPr>
              <a:t>tmorrow@conroeisd.net</a:t>
            </a:r>
            <a:endParaRPr lang="en-US" sz="2400" b="1" dirty="0">
              <a:latin typeface="Calibri" panose="020F0502020204030204" pitchFamily="34" charset="0"/>
              <a:cs typeface="Calibri" panose="020F0502020204030204" pitchFamily="34" charset="0"/>
            </a:endParaRPr>
          </a:p>
          <a:p>
            <a:pPr marL="0" indent="0">
              <a:buNone/>
            </a:pPr>
            <a:endParaRPr lang="en-US" sz="2400" b="1" dirty="0">
              <a:latin typeface="Calibri" panose="020F0502020204030204" pitchFamily="34" charset="0"/>
              <a:cs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F500E3C9-CE50-4073-8A2F-06D1D5F831A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93694476"/>
      </p:ext>
    </p:extLst>
  </p:cSld>
  <p:clrMapOvr>
    <a:masterClrMapping/>
  </p:clrMapOvr>
  <mc:AlternateContent xmlns:mc="http://schemas.openxmlformats.org/markup-compatibility/2006" xmlns:p14="http://schemas.microsoft.com/office/powerpoint/2010/main">
    <mc:Choice Requires="p14">
      <p:transition spd="slow" p14:dur="2000" advTm="12083"/>
    </mc:Choice>
    <mc:Fallback xmlns="">
      <p:transition spd="slow" advTm="12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592667" y="990600"/>
            <a:ext cx="5122333" cy="2743200"/>
          </a:xfrm>
        </p:spPr>
        <p:txBody>
          <a:bodyPr>
            <a:normAutofit/>
          </a:bodyPr>
          <a:lstStyle/>
          <a:p>
            <a:r>
              <a:rPr lang="en-US" sz="6000" b="1" dirty="0">
                <a:latin typeface="Book Antiqua" panose="02040602050305030304" pitchFamily="18" charset="0"/>
                <a:ea typeface="Tahoma" panose="020B0604030504040204" pitchFamily="34" charset="0"/>
                <a:cs typeface="Tahoma" panose="020B0604030504040204" pitchFamily="34" charset="0"/>
              </a:rPr>
              <a:t>Thank you!</a:t>
            </a:r>
          </a:p>
        </p:txBody>
      </p:sp>
      <p:sp>
        <p:nvSpPr>
          <p:cNvPr id="101379" name="Rectangle 3"/>
          <p:cNvSpPr>
            <a:spLocks noGrp="1" noChangeArrowheads="1"/>
          </p:cNvSpPr>
          <p:nvPr>
            <p:ph type="body" sz="half" idx="1"/>
          </p:nvPr>
        </p:nvSpPr>
        <p:spPr>
          <a:xfrm>
            <a:off x="135467" y="4419600"/>
            <a:ext cx="8991600" cy="2743200"/>
          </a:xfrm>
        </p:spPr>
        <p:txBody>
          <a:bodyPr>
            <a:normAutofit fontScale="92500"/>
          </a:bodyPr>
          <a:lstStyle/>
          <a:p>
            <a:pPr algn="ctr">
              <a:buFont typeface="Wingdings" pitchFamily="2" charset="2"/>
              <a:buNone/>
            </a:pPr>
            <a:r>
              <a:rPr lang="en-US" sz="11500" b="1" dirty="0">
                <a:solidFill>
                  <a:schemeClr val="tx2">
                    <a:lumMod val="75000"/>
                  </a:schemeClr>
                </a:solidFill>
                <a:latin typeface="Estrangelo Edessa" panose="03080600000000000000" pitchFamily="66" charset="0"/>
                <a:cs typeface="Estrangelo Edessa" panose="03080600000000000000" pitchFamily="66" charset="0"/>
              </a:rPr>
              <a:t>Go Cavaliers!</a:t>
            </a:r>
          </a:p>
        </p:txBody>
      </p:sp>
      <p:pic>
        <p:nvPicPr>
          <p:cNvPr id="2" name="Picture 1"/>
          <p:cNvPicPr>
            <a:picLocks noChangeAspect="1"/>
          </p:cNvPicPr>
          <p:nvPr/>
        </p:nvPicPr>
        <p:blipFill>
          <a:blip r:embed="rId4"/>
          <a:stretch>
            <a:fillRect/>
          </a:stretch>
        </p:blipFill>
        <p:spPr>
          <a:xfrm>
            <a:off x="5867400" y="33867"/>
            <a:ext cx="2667000" cy="4480560"/>
          </a:xfrm>
          <a:prstGeom prst="rect">
            <a:avLst/>
          </a:prstGeom>
        </p:spPr>
      </p:pic>
      <p:pic>
        <p:nvPicPr>
          <p:cNvPr id="3" name="Audio 2">
            <a:hlinkClick r:id="" action="ppaction://media"/>
            <a:extLst>
              <a:ext uri="{FF2B5EF4-FFF2-40B4-BE49-F238E27FC236}">
                <a16:creationId xmlns:a16="http://schemas.microsoft.com/office/drawing/2014/main" id="{8D1E4886-CBBF-4C8C-9759-4F9EAE6999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9098775"/>
      </p:ext>
    </p:extLst>
  </p:cSld>
  <p:clrMapOvr>
    <a:masterClrMapping/>
  </p:clrMapOvr>
  <mc:AlternateContent xmlns:mc="http://schemas.openxmlformats.org/markup-compatibility/2006" xmlns:p14="http://schemas.microsoft.com/office/powerpoint/2010/main">
    <mc:Choice Requires="p14">
      <p:transition spd="slow" p14:dur="2000" advTm="6627"/>
    </mc:Choice>
    <mc:Fallback xmlns="">
      <p:transition spd="slow" advTm="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687A-6762-42B5-AAB5-0C32E8B1065A}"/>
              </a:ext>
            </a:extLst>
          </p:cNvPr>
          <p:cNvSpPr>
            <a:spLocks noGrp="1"/>
          </p:cNvSpPr>
          <p:nvPr>
            <p:ph type="title"/>
          </p:nvPr>
        </p:nvSpPr>
        <p:spPr/>
        <p:txBody>
          <a:bodyPr/>
          <a:lstStyle/>
          <a:p>
            <a:pPr algn="ctr"/>
            <a:r>
              <a:rPr lang="en-US" sz="3600" b="1" dirty="0"/>
              <a:t>9</a:t>
            </a:r>
            <a:r>
              <a:rPr lang="en-US" sz="3600" b="1" baseline="30000" dirty="0"/>
              <a:t>th</a:t>
            </a:r>
            <a:r>
              <a:rPr lang="en-US" sz="3600" b="1" dirty="0"/>
              <a:t> Grade Counselors</a:t>
            </a:r>
            <a:endParaRPr lang="en-US" dirty="0"/>
          </a:p>
        </p:txBody>
      </p:sp>
      <p:sp>
        <p:nvSpPr>
          <p:cNvPr id="3" name="Content Placeholder 2">
            <a:extLst>
              <a:ext uri="{FF2B5EF4-FFF2-40B4-BE49-F238E27FC236}">
                <a16:creationId xmlns:a16="http://schemas.microsoft.com/office/drawing/2014/main" id="{DD46EAE6-7942-4F46-945B-8CC4B725280D}"/>
              </a:ext>
            </a:extLst>
          </p:cNvPr>
          <p:cNvSpPr>
            <a:spLocks noGrp="1"/>
          </p:cNvSpPr>
          <p:nvPr>
            <p:ph sz="half" idx="1"/>
          </p:nvPr>
        </p:nvSpPr>
        <p:spPr>
          <a:xfrm>
            <a:off x="731520" y="2103120"/>
            <a:ext cx="3657600" cy="3931920"/>
          </a:xfrm>
        </p:spPr>
        <p:txBody>
          <a:bodyPr/>
          <a:lstStyle/>
          <a:p>
            <a:pPr marL="0" indent="0" algn="ctr">
              <a:buNone/>
            </a:pPr>
            <a:r>
              <a:rPr lang="en-US" b="1" dirty="0"/>
              <a:t>Meagan Piatkowski</a:t>
            </a:r>
          </a:p>
          <a:p>
            <a:pPr marL="0" indent="0" algn="ctr">
              <a:buNone/>
            </a:pPr>
            <a:r>
              <a:rPr lang="en-US" b="1" dirty="0"/>
              <a:t>9</a:t>
            </a:r>
            <a:r>
              <a:rPr lang="en-US" b="1" baseline="30000" dirty="0"/>
              <a:t>th</a:t>
            </a:r>
            <a:r>
              <a:rPr lang="en-US" b="1" dirty="0"/>
              <a:t> Grade Counselor for students A-LEE</a:t>
            </a:r>
          </a:p>
          <a:p>
            <a:endParaRPr lang="en-US" dirty="0"/>
          </a:p>
        </p:txBody>
      </p:sp>
      <p:sp>
        <p:nvSpPr>
          <p:cNvPr id="4" name="Content Placeholder 3">
            <a:extLst>
              <a:ext uri="{FF2B5EF4-FFF2-40B4-BE49-F238E27FC236}">
                <a16:creationId xmlns:a16="http://schemas.microsoft.com/office/drawing/2014/main" id="{22226540-EC0A-4F8C-ACCB-C603C2F66E5B}"/>
              </a:ext>
            </a:extLst>
          </p:cNvPr>
          <p:cNvSpPr>
            <a:spLocks noGrp="1"/>
          </p:cNvSpPr>
          <p:nvPr>
            <p:ph sz="half" idx="2"/>
          </p:nvPr>
        </p:nvSpPr>
        <p:spPr/>
        <p:txBody>
          <a:bodyPr/>
          <a:lstStyle/>
          <a:p>
            <a:pPr marL="0" indent="0" algn="ctr">
              <a:buNone/>
            </a:pPr>
            <a:r>
              <a:rPr lang="en-US" b="1" dirty="0"/>
              <a:t>Shannon Andersen</a:t>
            </a:r>
          </a:p>
          <a:p>
            <a:pPr marL="0" indent="0" algn="ctr">
              <a:buNone/>
            </a:pPr>
            <a:r>
              <a:rPr lang="en-US" b="1" dirty="0"/>
              <a:t>9</a:t>
            </a:r>
            <a:r>
              <a:rPr lang="en-US" b="1" baseline="30000" dirty="0"/>
              <a:t>th</a:t>
            </a:r>
            <a:r>
              <a:rPr lang="en-US" b="1" dirty="0"/>
              <a:t> Grade Counselor for students LEF-Z</a:t>
            </a:r>
          </a:p>
          <a:p>
            <a:endParaRPr lang="en-US" dirty="0"/>
          </a:p>
        </p:txBody>
      </p:sp>
      <p:pic>
        <p:nvPicPr>
          <p:cNvPr id="5" name="Content Placeholder 15">
            <a:extLst>
              <a:ext uri="{FF2B5EF4-FFF2-40B4-BE49-F238E27FC236}">
                <a16:creationId xmlns:a16="http://schemas.microsoft.com/office/drawing/2014/main" id="{409B9422-D167-4A7E-9476-A3A168FF5C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600" y="3276600"/>
            <a:ext cx="1974578" cy="2362200"/>
          </a:xfrm>
          <a:prstGeom prst="rect">
            <a:avLst/>
          </a:prstGeom>
        </p:spPr>
      </p:pic>
      <p:pic>
        <p:nvPicPr>
          <p:cNvPr id="6" name="Content Placeholder 16">
            <a:extLst>
              <a:ext uri="{FF2B5EF4-FFF2-40B4-BE49-F238E27FC236}">
                <a16:creationId xmlns:a16="http://schemas.microsoft.com/office/drawing/2014/main" id="{1EB90CBD-B3F9-4C81-8B6E-2455FC57B6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3276599"/>
            <a:ext cx="1905000" cy="2362201"/>
          </a:xfrm>
          <a:prstGeom prst="rect">
            <a:avLst/>
          </a:prstGeom>
        </p:spPr>
      </p:pic>
      <p:pic>
        <p:nvPicPr>
          <p:cNvPr id="7" name="Audio 6">
            <a:hlinkClick r:id="" action="ppaction://media"/>
            <a:extLst>
              <a:ext uri="{FF2B5EF4-FFF2-40B4-BE49-F238E27FC236}">
                <a16:creationId xmlns:a16="http://schemas.microsoft.com/office/drawing/2014/main" id="{78987B70-3425-4627-AE40-CFB0691E55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7535667"/>
      </p:ext>
    </p:extLst>
  </p:cSld>
  <p:clrMapOvr>
    <a:masterClrMapping/>
  </p:clrMapOvr>
  <mc:AlternateContent xmlns:mc="http://schemas.openxmlformats.org/markup-compatibility/2006" xmlns:p14="http://schemas.microsoft.com/office/powerpoint/2010/main">
    <mc:Choice Requires="p14">
      <p:transition spd="slow" p14:dur="2000" advTm="19263"/>
    </mc:Choice>
    <mc:Fallback xmlns="">
      <p:transition spd="slow" advTm="19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56103" y="188074"/>
            <a:ext cx="8434387" cy="750887"/>
          </a:xfrm>
        </p:spPr>
        <p:txBody>
          <a:bodyPr>
            <a:normAutofit/>
          </a:bodyPr>
          <a:lstStyle/>
          <a:p>
            <a:pPr algn="ctr"/>
            <a:r>
              <a:rPr lang="en-US" sz="4000" b="1" dirty="0">
                <a:latin typeface="+mn-lt"/>
              </a:rPr>
              <a:t>Alpha Counselors 10</a:t>
            </a:r>
            <a:r>
              <a:rPr lang="en-US" sz="4000" b="1" baseline="30000" dirty="0">
                <a:latin typeface="+mn-lt"/>
              </a:rPr>
              <a:t>th</a:t>
            </a:r>
            <a:r>
              <a:rPr lang="en-US" sz="4000" b="1" dirty="0">
                <a:latin typeface="+mn-lt"/>
              </a:rPr>
              <a:t>-12</a:t>
            </a:r>
            <a:r>
              <a:rPr lang="en-US" sz="4000" b="1" baseline="30000" dirty="0">
                <a:latin typeface="+mn-lt"/>
              </a:rPr>
              <a:t>th</a:t>
            </a:r>
            <a:r>
              <a:rPr lang="en-US" sz="4000" b="1" dirty="0">
                <a:latin typeface="+mn-lt"/>
              </a:rPr>
              <a:t> Grade</a:t>
            </a:r>
          </a:p>
        </p:txBody>
      </p:sp>
      <p:grpSp>
        <p:nvGrpSpPr>
          <p:cNvPr id="28" name="Group 27"/>
          <p:cNvGrpSpPr/>
          <p:nvPr/>
        </p:nvGrpSpPr>
        <p:grpSpPr>
          <a:xfrm>
            <a:off x="474619" y="1111236"/>
            <a:ext cx="6266970" cy="2401995"/>
            <a:chOff x="132184" y="986523"/>
            <a:chExt cx="5396951" cy="2401995"/>
          </a:xfrm>
        </p:grpSpPr>
        <p:sp>
          <p:nvSpPr>
            <p:cNvPr id="12" name="TextBox 11"/>
            <p:cNvSpPr txBox="1"/>
            <p:nvPr/>
          </p:nvSpPr>
          <p:spPr>
            <a:xfrm>
              <a:off x="1902115" y="2811709"/>
              <a:ext cx="1732681" cy="523220"/>
            </a:xfrm>
            <a:prstGeom prst="rect">
              <a:avLst/>
            </a:prstGeom>
            <a:noFill/>
          </p:spPr>
          <p:txBody>
            <a:bodyPr wrap="square" rtlCol="0">
              <a:spAutoFit/>
            </a:bodyPr>
            <a:lstStyle/>
            <a:p>
              <a:pPr algn="ctr"/>
              <a:r>
                <a:rPr lang="en-US" sz="1400" b="1" dirty="0"/>
                <a:t>Cindy </a:t>
              </a:r>
              <a:r>
                <a:rPr lang="en-US" sz="1400" b="1" dirty="0" err="1"/>
                <a:t>Doud</a:t>
              </a:r>
              <a:r>
                <a:rPr lang="en-US" sz="1400" b="1" dirty="0"/>
                <a:t>  </a:t>
              </a:r>
            </a:p>
            <a:p>
              <a:pPr algn="ctr"/>
              <a:r>
                <a:rPr lang="en-US" sz="1400" b="1" dirty="0"/>
                <a:t>A-CASP</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2204" y="986523"/>
              <a:ext cx="1135529" cy="182518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2584" y="988773"/>
              <a:ext cx="1135529" cy="1822935"/>
            </a:xfrm>
            <a:prstGeom prst="rect">
              <a:avLst/>
            </a:prstGeom>
          </p:spPr>
        </p:pic>
        <p:sp>
          <p:nvSpPr>
            <p:cNvPr id="23" name="TextBox 22"/>
            <p:cNvSpPr txBox="1"/>
            <p:nvPr/>
          </p:nvSpPr>
          <p:spPr>
            <a:xfrm>
              <a:off x="3709295" y="2865298"/>
              <a:ext cx="1819840" cy="523220"/>
            </a:xfrm>
            <a:prstGeom prst="rect">
              <a:avLst/>
            </a:prstGeom>
            <a:noFill/>
          </p:spPr>
          <p:txBody>
            <a:bodyPr wrap="square" rtlCol="0">
              <a:spAutoFit/>
            </a:bodyPr>
            <a:lstStyle/>
            <a:p>
              <a:pPr algn="ctr"/>
              <a:r>
                <a:rPr lang="en-US" sz="1400" b="1" dirty="0"/>
                <a:t>Dion Henry</a:t>
              </a:r>
            </a:p>
            <a:p>
              <a:pPr algn="ctr"/>
              <a:r>
                <a:rPr lang="en-US" sz="1400" b="1" dirty="0"/>
                <a:t>CASQ-FIL</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936" y="988774"/>
              <a:ext cx="1039856" cy="1769344"/>
            </a:xfrm>
            <a:prstGeom prst="rect">
              <a:avLst/>
            </a:prstGeom>
          </p:spPr>
        </p:pic>
        <p:sp>
          <p:nvSpPr>
            <p:cNvPr id="24" name="TextBox 23"/>
            <p:cNvSpPr txBox="1"/>
            <p:nvPr/>
          </p:nvSpPr>
          <p:spPr>
            <a:xfrm>
              <a:off x="132184" y="2792729"/>
              <a:ext cx="1732681" cy="541981"/>
            </a:xfrm>
            <a:prstGeom prst="rect">
              <a:avLst/>
            </a:prstGeom>
            <a:noFill/>
          </p:spPr>
          <p:txBody>
            <a:bodyPr wrap="square" rtlCol="0">
              <a:spAutoFit/>
            </a:bodyPr>
            <a:lstStyle/>
            <a:p>
              <a:pPr algn="ctr"/>
              <a:r>
                <a:rPr lang="en-US" sz="1400" b="1" dirty="0"/>
                <a:t>Christina Flores</a:t>
              </a:r>
            </a:p>
            <a:p>
              <a:pPr algn="ctr"/>
              <a:r>
                <a:rPr lang="en-US" sz="1400" b="1" dirty="0"/>
                <a:t>Lead Counselor</a:t>
              </a:r>
            </a:p>
          </p:txBody>
        </p:sp>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808" y="3906992"/>
            <a:ext cx="1267019" cy="1804737"/>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7903" y="3942027"/>
            <a:ext cx="1300565" cy="178752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22828" y="3942027"/>
            <a:ext cx="1363128" cy="1804737"/>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4926" y="3961817"/>
            <a:ext cx="1195137" cy="1792706"/>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3699" y="3936843"/>
            <a:ext cx="1328394" cy="1817679"/>
          </a:xfrm>
          <a:prstGeom prst="rect">
            <a:avLst/>
          </a:prstGeom>
        </p:spPr>
      </p:pic>
      <p:sp>
        <p:nvSpPr>
          <p:cNvPr id="30" name="TextBox 29"/>
          <p:cNvSpPr txBox="1"/>
          <p:nvPr/>
        </p:nvSpPr>
        <p:spPr>
          <a:xfrm>
            <a:off x="6210493" y="3018272"/>
            <a:ext cx="2451600" cy="523220"/>
          </a:xfrm>
          <a:prstGeom prst="rect">
            <a:avLst/>
          </a:prstGeom>
          <a:noFill/>
        </p:spPr>
        <p:txBody>
          <a:bodyPr wrap="square" rtlCol="0">
            <a:spAutoFit/>
          </a:bodyPr>
          <a:lstStyle/>
          <a:p>
            <a:pPr algn="ctr"/>
            <a:r>
              <a:rPr lang="en-US" sz="1400" b="1" dirty="0"/>
              <a:t>Mary Lou Florian</a:t>
            </a:r>
          </a:p>
          <a:p>
            <a:pPr algn="ctr"/>
            <a:r>
              <a:rPr lang="en-US" sz="1400" b="1" dirty="0"/>
              <a:t>FIM-H</a:t>
            </a:r>
          </a:p>
        </p:txBody>
      </p:sp>
      <p:sp>
        <p:nvSpPr>
          <p:cNvPr id="31" name="TextBox 30"/>
          <p:cNvSpPr txBox="1"/>
          <p:nvPr/>
        </p:nvSpPr>
        <p:spPr>
          <a:xfrm>
            <a:off x="93161" y="5754523"/>
            <a:ext cx="1926568" cy="523220"/>
          </a:xfrm>
          <a:prstGeom prst="rect">
            <a:avLst/>
          </a:prstGeom>
          <a:noFill/>
        </p:spPr>
        <p:txBody>
          <a:bodyPr wrap="square" rtlCol="0">
            <a:spAutoFit/>
          </a:bodyPr>
          <a:lstStyle/>
          <a:p>
            <a:pPr algn="ctr"/>
            <a:r>
              <a:rPr lang="en-US" sz="1400" b="1" dirty="0"/>
              <a:t>Mary </a:t>
            </a:r>
            <a:r>
              <a:rPr lang="en-US" sz="1400" b="1" dirty="0" err="1"/>
              <a:t>Edgerly</a:t>
            </a:r>
            <a:endParaRPr lang="en-US" sz="1400" b="1" dirty="0"/>
          </a:p>
          <a:p>
            <a:pPr algn="ctr"/>
            <a:r>
              <a:rPr lang="en-US" sz="1400" b="1" dirty="0"/>
              <a:t>I-MAS</a:t>
            </a:r>
          </a:p>
        </p:txBody>
      </p:sp>
      <p:sp>
        <p:nvSpPr>
          <p:cNvPr id="32" name="TextBox 31"/>
          <p:cNvSpPr txBox="1"/>
          <p:nvPr/>
        </p:nvSpPr>
        <p:spPr>
          <a:xfrm>
            <a:off x="1854901" y="5797317"/>
            <a:ext cx="1926568" cy="523220"/>
          </a:xfrm>
          <a:prstGeom prst="rect">
            <a:avLst/>
          </a:prstGeom>
          <a:noFill/>
        </p:spPr>
        <p:txBody>
          <a:bodyPr wrap="square" rtlCol="0">
            <a:spAutoFit/>
          </a:bodyPr>
          <a:lstStyle/>
          <a:p>
            <a:pPr algn="ctr"/>
            <a:r>
              <a:rPr lang="en-US" sz="1400" b="1" dirty="0" err="1"/>
              <a:t>Chiante</a:t>
            </a:r>
            <a:r>
              <a:rPr lang="en-US" sz="1400" b="1" dirty="0"/>
              <a:t> Deal</a:t>
            </a:r>
          </a:p>
          <a:p>
            <a:pPr algn="ctr"/>
            <a:r>
              <a:rPr lang="en-US" sz="1400" b="1" dirty="0"/>
              <a:t>MAT-PRE</a:t>
            </a:r>
          </a:p>
        </p:txBody>
      </p:sp>
      <p:sp>
        <p:nvSpPr>
          <p:cNvPr id="33" name="TextBox 32"/>
          <p:cNvSpPr txBox="1"/>
          <p:nvPr/>
        </p:nvSpPr>
        <p:spPr>
          <a:xfrm>
            <a:off x="3642902" y="5754523"/>
            <a:ext cx="1926568" cy="553998"/>
          </a:xfrm>
          <a:prstGeom prst="rect">
            <a:avLst/>
          </a:prstGeom>
          <a:noFill/>
        </p:spPr>
        <p:txBody>
          <a:bodyPr wrap="square" rtlCol="0">
            <a:spAutoFit/>
          </a:bodyPr>
          <a:lstStyle/>
          <a:p>
            <a:pPr algn="ctr"/>
            <a:r>
              <a:rPr lang="en-US" sz="1600" b="1" dirty="0"/>
              <a:t>Jaime </a:t>
            </a:r>
            <a:r>
              <a:rPr lang="en-US" sz="1400" b="1" dirty="0" err="1"/>
              <a:t>Slabaugh</a:t>
            </a:r>
            <a:endParaRPr lang="en-US" sz="1600" b="1" dirty="0"/>
          </a:p>
          <a:p>
            <a:pPr algn="ctr"/>
            <a:r>
              <a:rPr lang="en-US" sz="1400" b="1" dirty="0"/>
              <a:t>PRF-STEP</a:t>
            </a:r>
            <a:endParaRPr lang="en-US" sz="1600" b="1" dirty="0"/>
          </a:p>
        </p:txBody>
      </p:sp>
      <p:sp>
        <p:nvSpPr>
          <p:cNvPr id="34" name="TextBox 33"/>
          <p:cNvSpPr txBox="1"/>
          <p:nvPr/>
        </p:nvSpPr>
        <p:spPr>
          <a:xfrm>
            <a:off x="5379210" y="5797316"/>
            <a:ext cx="1926568" cy="553998"/>
          </a:xfrm>
          <a:prstGeom prst="rect">
            <a:avLst/>
          </a:prstGeom>
          <a:noFill/>
        </p:spPr>
        <p:txBody>
          <a:bodyPr wrap="square" rtlCol="0">
            <a:spAutoFit/>
          </a:bodyPr>
          <a:lstStyle/>
          <a:p>
            <a:pPr algn="ctr"/>
            <a:r>
              <a:rPr lang="en-US" sz="1600" b="1" dirty="0"/>
              <a:t>Tammy Morrow</a:t>
            </a:r>
          </a:p>
          <a:p>
            <a:pPr algn="ctr"/>
            <a:r>
              <a:rPr lang="en-US" sz="1400" b="1" dirty="0"/>
              <a:t>STBQ-Z</a:t>
            </a:r>
            <a:endParaRPr lang="en-US" sz="1600" b="1" dirty="0"/>
          </a:p>
        </p:txBody>
      </p:sp>
      <p:sp>
        <p:nvSpPr>
          <p:cNvPr id="35" name="TextBox 34"/>
          <p:cNvSpPr txBox="1"/>
          <p:nvPr/>
        </p:nvSpPr>
        <p:spPr>
          <a:xfrm>
            <a:off x="7034612" y="5800889"/>
            <a:ext cx="1926568" cy="523220"/>
          </a:xfrm>
          <a:prstGeom prst="rect">
            <a:avLst/>
          </a:prstGeom>
          <a:noFill/>
        </p:spPr>
        <p:txBody>
          <a:bodyPr wrap="square" rtlCol="0">
            <a:spAutoFit/>
          </a:bodyPr>
          <a:lstStyle/>
          <a:p>
            <a:pPr algn="ctr"/>
            <a:r>
              <a:rPr lang="en-US" sz="1400" b="1" dirty="0"/>
              <a:t>Debra Creel</a:t>
            </a:r>
          </a:p>
          <a:p>
            <a:pPr algn="ctr"/>
            <a:r>
              <a:rPr lang="en-US" sz="1400" b="1" dirty="0"/>
              <a:t>College &amp; Career</a:t>
            </a:r>
          </a:p>
        </p:txBody>
      </p:sp>
      <p:pic>
        <p:nvPicPr>
          <p:cNvPr id="8" name="Picture 7">
            <a:extLst>
              <a:ext uri="{FF2B5EF4-FFF2-40B4-BE49-F238E27FC236}">
                <a16:creationId xmlns:a16="http://schemas.microsoft.com/office/drawing/2014/main" id="{5C165CCB-2341-4A09-9807-08E17C40982B}"/>
              </a:ext>
            </a:extLst>
          </p:cNvPr>
          <p:cNvPicPr>
            <a:picLocks noChangeAspect="1"/>
          </p:cNvPicPr>
          <p:nvPr/>
        </p:nvPicPr>
        <p:blipFill>
          <a:blip r:embed="rId12"/>
          <a:stretch>
            <a:fillRect/>
          </a:stretch>
        </p:blipFill>
        <p:spPr>
          <a:xfrm>
            <a:off x="6840451" y="1162354"/>
            <a:ext cx="1402202" cy="1747466"/>
          </a:xfrm>
          <a:prstGeom prst="rect">
            <a:avLst/>
          </a:prstGeom>
        </p:spPr>
      </p:pic>
      <p:pic>
        <p:nvPicPr>
          <p:cNvPr id="5" name="Audio 4">
            <a:hlinkClick r:id="" action="ppaction://media"/>
            <a:extLst>
              <a:ext uri="{FF2B5EF4-FFF2-40B4-BE49-F238E27FC236}">
                <a16:creationId xmlns:a16="http://schemas.microsoft.com/office/drawing/2014/main" id="{C204F3A9-8CC3-4CD8-823B-449C728E63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70412916"/>
      </p:ext>
    </p:extLst>
  </p:cSld>
  <p:clrMapOvr>
    <a:masterClrMapping/>
  </p:clrMapOvr>
  <mc:AlternateContent xmlns:mc="http://schemas.openxmlformats.org/markup-compatibility/2006" xmlns:p14="http://schemas.microsoft.com/office/powerpoint/2010/main">
    <mc:Choice Requires="p14">
      <p:transition spd="slow" p14:dur="2000" advTm="21217"/>
    </mc:Choice>
    <mc:Fallback xmlns="">
      <p:transition spd="slow" advTm="21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6700" cy="6870700"/>
          </a:xfrm>
          <a:prstGeom prst="rect">
            <a:avLst/>
          </a:prstGeom>
          <a:noFill/>
          <a:extLst>
            <a:ext uri="{909E8E84-426E-40DD-AFC4-6F175D3DCCD1}">
              <a14:hiddenFill xmlns:a14="http://schemas.microsoft.com/office/drawing/2010/main">
                <a:solidFill>
                  <a:srgbClr val="FFFFFF"/>
                </a:solidFill>
              </a14:hiddenFill>
            </a:ext>
          </a:extLst>
        </p:spPr>
      </p:pic>
      <p:sp>
        <p:nvSpPr>
          <p:cNvPr id="64515" name="Text Box 3"/>
          <p:cNvSpPr txBox="1">
            <a:spLocks noChangeArrowheads="1"/>
          </p:cNvSpPr>
          <p:nvPr/>
        </p:nvSpPr>
        <p:spPr bwMode="auto">
          <a:xfrm>
            <a:off x="-25021" y="5105400"/>
            <a:ext cx="9144000" cy="144655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a:spAutoFit/>
          </a:bodyPr>
          <a:lstStyle/>
          <a:p>
            <a:pPr algn="ctr">
              <a:spcBef>
                <a:spcPct val="50000"/>
              </a:spcBef>
            </a:pPr>
            <a:r>
              <a:rPr lang="en-US" altLang="en-US" sz="4400" b="1" i="1" dirty="0">
                <a:solidFill>
                  <a:srgbClr val="FFFFFF"/>
                </a:solidFill>
                <a:effectLst>
                  <a:outerShdw blurRad="38100" dist="38100" dir="2700000" algn="tl">
                    <a:srgbClr val="000000"/>
                  </a:outerShdw>
                </a:effectLst>
                <a:latin typeface="Times" pitchFamily="18" charset="0"/>
              </a:rPr>
              <a:t>To gear up for the future, a  student must make wise course selections.</a:t>
            </a:r>
            <a:endParaRPr lang="en-US" altLang="en-US" sz="4400" b="1" dirty="0">
              <a:solidFill>
                <a:srgbClr val="FFFFFF"/>
              </a:solidFill>
              <a:effectLst>
                <a:outerShdw blurRad="38100" dist="38100" dir="2700000" algn="tl">
                  <a:srgbClr val="000000"/>
                </a:outerShdw>
              </a:effectLst>
              <a:latin typeface="Helvetica" charset="0"/>
            </a:endParaRPr>
          </a:p>
        </p:txBody>
      </p:sp>
      <p:sp>
        <p:nvSpPr>
          <p:cNvPr id="64516" name="Text Box 4"/>
          <p:cNvSpPr txBox="1">
            <a:spLocks noChangeArrowheads="1"/>
          </p:cNvSpPr>
          <p:nvPr/>
        </p:nvSpPr>
        <p:spPr bwMode="auto">
          <a:xfrm>
            <a:off x="685800" y="0"/>
            <a:ext cx="7924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6000" b="1" dirty="0">
                <a:solidFill>
                  <a:srgbClr val="FFFFFF"/>
                </a:solidFill>
                <a:effectLst>
                  <a:outerShdw blurRad="38100" dist="38100" dir="2700000" algn="tl">
                    <a:srgbClr val="000000"/>
                  </a:outerShdw>
                </a:effectLst>
                <a:latin typeface="Book Antiqua" panose="02040602050305030304" pitchFamily="18" charset="0"/>
              </a:rPr>
              <a:t>Course Registration</a:t>
            </a:r>
          </a:p>
        </p:txBody>
      </p:sp>
      <p:pic>
        <p:nvPicPr>
          <p:cNvPr id="2" name="Audio 1">
            <a:hlinkClick r:id="" action="ppaction://media"/>
            <a:extLst>
              <a:ext uri="{FF2B5EF4-FFF2-40B4-BE49-F238E27FC236}">
                <a16:creationId xmlns:a16="http://schemas.microsoft.com/office/drawing/2014/main" id="{003FF202-7957-4713-85B0-CDEB8B180B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7193307"/>
      </p:ext>
    </p:extLst>
  </p:cSld>
  <p:clrMapOvr>
    <a:masterClrMapping/>
  </p:clrMapOvr>
  <mc:AlternateContent xmlns:mc="http://schemas.openxmlformats.org/markup-compatibility/2006" xmlns:p14="http://schemas.microsoft.com/office/powerpoint/2010/main">
    <mc:Choice Requires="p14">
      <p:transition spd="slow" p14:dur="2000" advTm="19584"/>
    </mc:Choice>
    <mc:Fallback xmlns="">
      <p:transition spd="slow" advTm="19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3" y="228600"/>
            <a:ext cx="8229600" cy="1371600"/>
          </a:xfrm>
        </p:spPr>
        <p:txBody>
          <a:bodyPr>
            <a:normAutofit/>
          </a:bodyPr>
          <a:lstStyle/>
          <a:p>
            <a:pPr algn="ctr"/>
            <a:r>
              <a:rPr lang="en-US" sz="4400" b="1" dirty="0">
                <a:solidFill>
                  <a:srgbClr val="FFFF00"/>
                </a:solidFill>
                <a:latin typeface="Book Antiqua" panose="02040602050305030304" pitchFamily="18" charset="0"/>
              </a:rPr>
              <a:t>The 4 Year Plan</a:t>
            </a:r>
          </a:p>
        </p:txBody>
      </p:sp>
      <p:sp>
        <p:nvSpPr>
          <p:cNvPr id="3" name="Content Placeholder 2"/>
          <p:cNvSpPr>
            <a:spLocks noGrp="1"/>
          </p:cNvSpPr>
          <p:nvPr>
            <p:ph idx="1"/>
          </p:nvPr>
        </p:nvSpPr>
        <p:spPr>
          <a:xfrm>
            <a:off x="368299" y="1382684"/>
            <a:ext cx="8390467" cy="1055716"/>
          </a:xfrm>
        </p:spPr>
        <p:txBody>
          <a:bodyPr>
            <a:normAutofit/>
          </a:bodyPr>
          <a:lstStyle/>
          <a:p>
            <a:pPr algn="ctr"/>
            <a:r>
              <a:rPr lang="en-US" sz="2400" b="1" dirty="0">
                <a:latin typeface="Calibri" panose="020F0502020204030204" pitchFamily="34" charset="0"/>
                <a:cs typeface="Calibri" panose="020F0502020204030204" pitchFamily="34" charset="0"/>
              </a:rPr>
              <a:t>Is both a 4 year comprehensive plan and a yearly registration tool for course selection. </a:t>
            </a:r>
          </a:p>
          <a:p>
            <a:pPr algn="ctr"/>
            <a:endParaRPr lang="en-US" sz="2400" b="1" dirty="0">
              <a:latin typeface="Calibri" panose="020F0502020204030204" pitchFamily="34" charset="0"/>
              <a:cs typeface="Calibri" panose="020F0502020204030204" pitchFamily="34" charset="0"/>
            </a:endParaRPr>
          </a:p>
          <a:p>
            <a:pPr algn="ctr"/>
            <a:endParaRPr lang="en-US" sz="2400" b="1" dirty="0">
              <a:latin typeface="Calibri" panose="020F0502020204030204" pitchFamily="34" charset="0"/>
              <a:cs typeface="Calibri" panose="020F0502020204030204" pitchFamily="34" charset="0"/>
            </a:endParaRPr>
          </a:p>
        </p:txBody>
      </p:sp>
      <p:sp>
        <p:nvSpPr>
          <p:cNvPr id="4" name="TextBox 3"/>
          <p:cNvSpPr txBox="1"/>
          <p:nvPr/>
        </p:nvSpPr>
        <p:spPr>
          <a:xfrm>
            <a:off x="533400" y="2514600"/>
            <a:ext cx="3124200" cy="2954655"/>
          </a:xfrm>
          <a:prstGeom prst="rect">
            <a:avLst/>
          </a:prstGeom>
          <a:noFill/>
        </p:spPr>
        <p:txBody>
          <a:bodyPr wrap="square" rtlCol="0">
            <a:spAutoFit/>
          </a:bodyPr>
          <a:lstStyle/>
          <a:p>
            <a:pPr algn="ctr"/>
            <a:r>
              <a:rPr lang="en-US" sz="2400" dirty="0">
                <a:solidFill>
                  <a:schemeClr val="accent3">
                    <a:lumMod val="60000"/>
                    <a:lumOff val="40000"/>
                  </a:schemeClr>
                </a:solidFill>
                <a:latin typeface="Calibri" panose="020F0502020204030204" pitchFamily="34" charset="0"/>
                <a:cs typeface="Calibri" panose="020F0502020204030204" pitchFamily="34" charset="0"/>
              </a:rPr>
              <a:t>Comprehensive Plan</a:t>
            </a:r>
          </a:p>
          <a:p>
            <a:pPr algn="ctr"/>
            <a:endParaRPr lang="en-US" sz="2400" dirty="0">
              <a:latin typeface="Calibri" panose="020F0502020204030204" pitchFamily="34" charset="0"/>
              <a:cs typeface="Calibri" panose="020F0502020204030204" pitchFamily="34" charset="0"/>
            </a:endParaRPr>
          </a:p>
          <a:p>
            <a:pPr marL="342900" indent="-342900">
              <a:buAutoNum type="arabicPeriod"/>
            </a:pPr>
            <a:r>
              <a:rPr lang="en-US" sz="2400" dirty="0">
                <a:latin typeface="Calibri" panose="020F0502020204030204" pitchFamily="34" charset="0"/>
                <a:cs typeface="Calibri" panose="020F0502020204030204" pitchFamily="34" charset="0"/>
              </a:rPr>
              <a:t>Credits </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Junior High</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Required</a:t>
            </a:r>
          </a:p>
          <a:p>
            <a:pPr marL="8001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Yearly Earned</a:t>
            </a:r>
          </a:p>
          <a:p>
            <a:pPr marL="342900" indent="-342900">
              <a:buAutoNum type="arabicPeriod"/>
            </a:pPr>
            <a:r>
              <a:rPr lang="en-US" sz="2400" dirty="0">
                <a:latin typeface="Calibri" panose="020F0502020204030204" pitchFamily="34" charset="0"/>
                <a:cs typeface="Calibri" panose="020F0502020204030204" pitchFamily="34" charset="0"/>
              </a:rPr>
              <a:t>Endorsements</a:t>
            </a:r>
          </a:p>
          <a:p>
            <a:endParaRPr lang="en-US" dirty="0"/>
          </a:p>
        </p:txBody>
      </p:sp>
      <p:sp>
        <p:nvSpPr>
          <p:cNvPr id="5" name="TextBox 4"/>
          <p:cNvSpPr txBox="1"/>
          <p:nvPr/>
        </p:nvSpPr>
        <p:spPr>
          <a:xfrm>
            <a:off x="4800600" y="2514600"/>
            <a:ext cx="3124200" cy="2215991"/>
          </a:xfrm>
          <a:prstGeom prst="rect">
            <a:avLst/>
          </a:prstGeom>
          <a:noFill/>
        </p:spPr>
        <p:txBody>
          <a:bodyPr wrap="square" rtlCol="0">
            <a:spAutoFit/>
          </a:bodyPr>
          <a:lstStyle/>
          <a:p>
            <a:pPr algn="ctr"/>
            <a:r>
              <a:rPr lang="en-US" sz="2400" dirty="0">
                <a:solidFill>
                  <a:schemeClr val="accent3">
                    <a:lumMod val="60000"/>
                    <a:lumOff val="40000"/>
                  </a:schemeClr>
                </a:solidFill>
                <a:latin typeface="Calibri" panose="020F0502020204030204" pitchFamily="34" charset="0"/>
                <a:cs typeface="Calibri" panose="020F0502020204030204" pitchFamily="34" charset="0"/>
              </a:rPr>
              <a:t>Course Selection</a:t>
            </a:r>
          </a:p>
          <a:p>
            <a:pPr algn="ctr"/>
            <a:endParaRPr lang="en-US" sz="2400" dirty="0">
              <a:latin typeface="Calibri" panose="020F0502020204030204" pitchFamily="34" charset="0"/>
              <a:cs typeface="Calibri" panose="020F0502020204030204" pitchFamily="34" charset="0"/>
            </a:endParaRPr>
          </a:p>
          <a:p>
            <a:pPr marL="342900" indent="-342900">
              <a:buAutoNum type="arabicPeriod"/>
            </a:pPr>
            <a:r>
              <a:rPr lang="en-US" sz="2400" dirty="0">
                <a:latin typeface="Calibri" panose="020F0502020204030204" pitchFamily="34" charset="0"/>
                <a:cs typeface="Calibri" panose="020F0502020204030204" pitchFamily="34" charset="0"/>
              </a:rPr>
              <a:t>On Line Registration</a:t>
            </a:r>
          </a:p>
          <a:p>
            <a:pPr marL="342900" indent="-342900">
              <a:buAutoNum type="arabicPeriod"/>
            </a:pPr>
            <a:r>
              <a:rPr lang="en-US" sz="2400" dirty="0">
                <a:latin typeface="Calibri" panose="020F0502020204030204" pitchFamily="34" charset="0"/>
                <a:cs typeface="Calibri" panose="020F0502020204030204" pitchFamily="34" charset="0"/>
              </a:rPr>
              <a:t>Yearly</a:t>
            </a:r>
          </a:p>
          <a:p>
            <a:pPr marL="342900" indent="-342900">
              <a:buAutoNum type="arabicPeriod"/>
            </a:pPr>
            <a:r>
              <a:rPr lang="en-US" sz="2400" dirty="0">
                <a:latin typeface="Calibri" panose="020F0502020204030204" pitchFamily="34" charset="0"/>
                <a:cs typeface="Calibri" panose="020F0502020204030204" pitchFamily="34" charset="0"/>
              </a:rPr>
              <a:t>Advisement</a:t>
            </a:r>
          </a:p>
          <a:p>
            <a:endParaRPr lang="en-US" dirty="0"/>
          </a:p>
        </p:txBody>
      </p:sp>
      <p:pic>
        <p:nvPicPr>
          <p:cNvPr id="9" name="Audio 8">
            <a:hlinkClick r:id="" action="ppaction://media"/>
            <a:extLst>
              <a:ext uri="{FF2B5EF4-FFF2-40B4-BE49-F238E27FC236}">
                <a16:creationId xmlns:a16="http://schemas.microsoft.com/office/drawing/2014/main" id="{53747F62-C7E3-46A9-9499-F5109F10B6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85108706"/>
      </p:ext>
    </p:extLst>
  </p:cSld>
  <p:clrMapOvr>
    <a:masterClrMapping/>
  </p:clrMapOvr>
  <mc:AlternateContent xmlns:mc="http://schemas.openxmlformats.org/markup-compatibility/2006" xmlns:p14="http://schemas.microsoft.com/office/powerpoint/2010/main">
    <mc:Choice Requires="p14">
      <p:transition spd="slow" p14:dur="2000" advTm="79640"/>
    </mc:Choice>
    <mc:Fallback xmlns="">
      <p:transition spd="slow" advTm="79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3" y="228600"/>
            <a:ext cx="8229600" cy="1371600"/>
          </a:xfrm>
        </p:spPr>
        <p:txBody>
          <a:bodyPr>
            <a:normAutofit/>
          </a:bodyPr>
          <a:lstStyle/>
          <a:p>
            <a:pPr algn="ctr"/>
            <a:r>
              <a:rPr lang="en-US" sz="4400" b="1" dirty="0">
                <a:latin typeface="Book Antiqua" panose="02040602050305030304" pitchFamily="18" charset="0"/>
              </a:rPr>
              <a:t>On Line Registration</a:t>
            </a:r>
          </a:p>
        </p:txBody>
      </p:sp>
      <p:sp>
        <p:nvSpPr>
          <p:cNvPr id="3" name="Content Placeholder 2"/>
          <p:cNvSpPr>
            <a:spLocks noGrp="1"/>
          </p:cNvSpPr>
          <p:nvPr>
            <p:ph idx="1"/>
          </p:nvPr>
        </p:nvSpPr>
        <p:spPr>
          <a:xfrm>
            <a:off x="448733" y="1600200"/>
            <a:ext cx="8229600" cy="4876800"/>
          </a:xfrm>
        </p:spPr>
        <p:txBody>
          <a:bodyPr>
            <a:normAutofit/>
          </a:bodyPr>
          <a:lstStyle/>
          <a:p>
            <a:r>
              <a:rPr lang="en-US" sz="2400" b="1" dirty="0">
                <a:latin typeface="Calibri" panose="020F0502020204030204" pitchFamily="34" charset="0"/>
                <a:cs typeface="Calibri" panose="020F0502020204030204" pitchFamily="34" charset="0"/>
              </a:rPr>
              <a:t>Course selections for next year are completed through the 4-Year Plan. </a:t>
            </a:r>
          </a:p>
          <a:p>
            <a:pPr lvl="1"/>
            <a:r>
              <a:rPr lang="en-US" sz="2200" b="1" dirty="0">
                <a:latin typeface="Calibri" panose="020F0502020204030204" pitchFamily="34" charset="0"/>
                <a:cs typeface="Calibri" panose="020F0502020204030204" pitchFamily="34" charset="0"/>
              </a:rPr>
              <a:t>Year 1 = 9</a:t>
            </a:r>
            <a:r>
              <a:rPr lang="en-US" sz="2200" b="1" baseline="30000" dirty="0">
                <a:latin typeface="Calibri" panose="020F0502020204030204" pitchFamily="34" charset="0"/>
                <a:cs typeface="Calibri" panose="020F0502020204030204" pitchFamily="34" charset="0"/>
              </a:rPr>
              <a:t>th</a:t>
            </a:r>
            <a:r>
              <a:rPr lang="en-US" sz="2200" b="1" dirty="0">
                <a:latin typeface="Calibri" panose="020F0502020204030204" pitchFamily="34" charset="0"/>
                <a:cs typeface="Calibri" panose="020F0502020204030204" pitchFamily="34" charset="0"/>
              </a:rPr>
              <a:t> Grade</a:t>
            </a:r>
          </a:p>
          <a:p>
            <a:pPr lvl="1"/>
            <a:r>
              <a:rPr lang="en-US" sz="2200" b="1" dirty="0">
                <a:latin typeface="Calibri" panose="020F0502020204030204" pitchFamily="34" charset="0"/>
                <a:cs typeface="Calibri" panose="020F0502020204030204" pitchFamily="34" charset="0"/>
              </a:rPr>
              <a:t>Year 2 = 10</a:t>
            </a:r>
            <a:r>
              <a:rPr lang="en-US" sz="2200" b="1" baseline="30000" dirty="0">
                <a:latin typeface="Calibri" panose="020F0502020204030204" pitchFamily="34" charset="0"/>
                <a:cs typeface="Calibri" panose="020F0502020204030204" pitchFamily="34" charset="0"/>
              </a:rPr>
              <a:t>th</a:t>
            </a:r>
            <a:r>
              <a:rPr lang="en-US" sz="2200" b="1" dirty="0">
                <a:latin typeface="Calibri" panose="020F0502020204030204" pitchFamily="34" charset="0"/>
                <a:cs typeface="Calibri" panose="020F0502020204030204" pitchFamily="34" charset="0"/>
              </a:rPr>
              <a:t> Grade</a:t>
            </a:r>
          </a:p>
          <a:p>
            <a:pPr lvl="1"/>
            <a:r>
              <a:rPr lang="en-US" sz="2200" b="1" dirty="0">
                <a:latin typeface="Calibri" panose="020F0502020204030204" pitchFamily="34" charset="0"/>
                <a:cs typeface="Calibri" panose="020F0502020204030204" pitchFamily="34" charset="0"/>
              </a:rPr>
              <a:t>Year 3 = 11</a:t>
            </a:r>
            <a:r>
              <a:rPr lang="en-US" sz="2200" b="1" baseline="30000" dirty="0">
                <a:latin typeface="Calibri" panose="020F0502020204030204" pitchFamily="34" charset="0"/>
                <a:cs typeface="Calibri" panose="020F0502020204030204" pitchFamily="34" charset="0"/>
              </a:rPr>
              <a:t>th</a:t>
            </a:r>
            <a:r>
              <a:rPr lang="en-US" sz="2200" b="1" dirty="0">
                <a:latin typeface="Calibri" panose="020F0502020204030204" pitchFamily="34" charset="0"/>
                <a:cs typeface="Calibri" panose="020F0502020204030204" pitchFamily="34" charset="0"/>
              </a:rPr>
              <a:t> Grade</a:t>
            </a:r>
          </a:p>
          <a:p>
            <a:pPr lvl="1"/>
            <a:r>
              <a:rPr lang="en-US" sz="2200" b="1" dirty="0">
                <a:latin typeface="Calibri" panose="020F0502020204030204" pitchFamily="34" charset="0"/>
                <a:cs typeface="Calibri" panose="020F0502020204030204" pitchFamily="34" charset="0"/>
              </a:rPr>
              <a:t>Year 4 = 12</a:t>
            </a:r>
            <a:r>
              <a:rPr lang="en-US" sz="2200" b="1" baseline="30000" dirty="0">
                <a:latin typeface="Calibri" panose="020F0502020204030204" pitchFamily="34" charset="0"/>
                <a:cs typeface="Calibri" panose="020F0502020204030204" pitchFamily="34" charset="0"/>
              </a:rPr>
              <a:t>th</a:t>
            </a:r>
            <a:r>
              <a:rPr lang="en-US" sz="2200" b="1" dirty="0">
                <a:latin typeface="Calibri" panose="020F0502020204030204" pitchFamily="34" charset="0"/>
                <a:cs typeface="Calibri" panose="020F0502020204030204" pitchFamily="34" charset="0"/>
              </a:rPr>
              <a:t> Grade</a:t>
            </a:r>
          </a:p>
          <a:p>
            <a:r>
              <a:rPr lang="en-US" sz="2400" b="1" dirty="0">
                <a:latin typeface="Calibri" panose="020F0502020204030204" pitchFamily="34" charset="0"/>
                <a:cs typeface="Calibri" panose="020F0502020204030204" pitchFamily="34" charset="0"/>
              </a:rPr>
              <a:t>Your student’s four year plan has been reopened for revising until February 7</a:t>
            </a:r>
            <a:r>
              <a:rPr lang="en-US" sz="2400" b="1" baseline="30000" dirty="0">
                <a:latin typeface="Calibri" panose="020F0502020204030204" pitchFamily="34" charset="0"/>
                <a:cs typeface="Calibri" panose="020F0502020204030204" pitchFamily="34" charset="0"/>
              </a:rPr>
              <a:t>th</a:t>
            </a:r>
            <a:r>
              <a:rPr lang="en-US" sz="2400" b="1" dirty="0">
                <a:latin typeface="Calibri" panose="020F0502020204030204" pitchFamily="34" charset="0"/>
                <a:cs typeface="Calibri" panose="020F0502020204030204" pitchFamily="34" charset="0"/>
              </a:rPr>
              <a:t>. You and your student will be able to edit until that deadline.</a:t>
            </a:r>
          </a:p>
          <a:p>
            <a:r>
              <a:rPr lang="en-US" sz="2400" b="1" dirty="0">
                <a:latin typeface="Calibri" panose="020F0502020204030204" pitchFamily="34" charset="0"/>
                <a:cs typeface="Calibri" panose="020F0502020204030204" pitchFamily="34" charset="0"/>
              </a:rPr>
              <a:t>Registration will close on February 7</a:t>
            </a:r>
            <a:r>
              <a:rPr lang="en-US" sz="2400" b="1" baseline="30000" dirty="0">
                <a:latin typeface="Calibri" panose="020F0502020204030204" pitchFamily="34" charset="0"/>
                <a:cs typeface="Calibri" panose="020F0502020204030204" pitchFamily="34" charset="0"/>
              </a:rPr>
              <a:t>th</a:t>
            </a:r>
            <a:r>
              <a:rPr lang="en-US" sz="2400" b="1" dirty="0">
                <a:latin typeface="Calibri" panose="020F0502020204030204" pitchFamily="34" charset="0"/>
                <a:cs typeface="Calibri" panose="020F0502020204030204" pitchFamily="34" charset="0"/>
              </a:rPr>
              <a:t>. Any changes after this deadline will need to go through the high school counselors.</a:t>
            </a:r>
          </a:p>
        </p:txBody>
      </p:sp>
      <p:pic>
        <p:nvPicPr>
          <p:cNvPr id="5" name="Audio 4">
            <a:hlinkClick r:id="" action="ppaction://media"/>
            <a:extLst>
              <a:ext uri="{FF2B5EF4-FFF2-40B4-BE49-F238E27FC236}">
                <a16:creationId xmlns:a16="http://schemas.microsoft.com/office/drawing/2014/main" id="{A6FB27B7-DE6F-419A-869E-0227C573FC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8097651"/>
      </p:ext>
    </p:extLst>
  </p:cSld>
  <p:clrMapOvr>
    <a:masterClrMapping/>
  </p:clrMapOvr>
  <mc:AlternateContent xmlns:mc="http://schemas.openxmlformats.org/markup-compatibility/2006" xmlns:p14="http://schemas.microsoft.com/office/powerpoint/2010/main">
    <mc:Choice Requires="p14">
      <p:transition spd="slow" p14:dur="2000" advTm="34555"/>
    </mc:Choice>
    <mc:Fallback xmlns="">
      <p:transition spd="slow" advTm="34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913DB040-6816-4415-960D-8178C785755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Savon</Template>
  <TotalTime>40953</TotalTime>
  <Words>2023</Words>
  <Application>Microsoft Office PowerPoint</Application>
  <PresentationFormat>On-screen Show (4:3)</PresentationFormat>
  <Paragraphs>296</Paragraphs>
  <Slides>43</Slides>
  <Notes>16</Notes>
  <HiddenSlides>0</HiddenSlides>
  <MMClips>44</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8" baseType="lpstr">
      <vt:lpstr>Aharoni</vt:lpstr>
      <vt:lpstr>Andale Sans UI</vt:lpstr>
      <vt:lpstr>Arial</vt:lpstr>
      <vt:lpstr>Arial Black</vt:lpstr>
      <vt:lpstr>Book Antiqua</vt:lpstr>
      <vt:lpstr>Calibri</vt:lpstr>
      <vt:lpstr>Century Gothic</vt:lpstr>
      <vt:lpstr>Estrangelo Edessa</vt:lpstr>
      <vt:lpstr>Helvetica</vt:lpstr>
      <vt:lpstr>Tahoma</vt:lpstr>
      <vt:lpstr>Times</vt:lpstr>
      <vt:lpstr>Times New Roman</vt:lpstr>
      <vt:lpstr>Wingdings</vt:lpstr>
      <vt:lpstr>Savon</vt:lpstr>
      <vt:lpstr>Worksheet</vt:lpstr>
      <vt:lpstr>Welcome</vt:lpstr>
      <vt:lpstr>Administration</vt:lpstr>
      <vt:lpstr>Associate Principals</vt:lpstr>
      <vt:lpstr>Assistant Principals</vt:lpstr>
      <vt:lpstr>9th Grade Counselors</vt:lpstr>
      <vt:lpstr>Alpha Counselors 10th-12th Grade</vt:lpstr>
      <vt:lpstr>PowerPoint Presentation</vt:lpstr>
      <vt:lpstr>The 4 Year Plan</vt:lpstr>
      <vt:lpstr>On Line Registration</vt:lpstr>
      <vt:lpstr>PowerPoint Presentation</vt:lpstr>
      <vt:lpstr>How to get to the four year plan</vt:lpstr>
      <vt:lpstr>PowerPoint Presentation</vt:lpstr>
      <vt:lpstr>PowerPoint Presentation</vt:lpstr>
      <vt:lpstr>PowerPoint Presentation</vt:lpstr>
      <vt:lpstr>PowerPoint Presentation</vt:lpstr>
      <vt:lpstr>Why are Teacher Advisements Important?</vt:lpstr>
      <vt:lpstr>Course Sequence Options </vt:lpstr>
      <vt:lpstr>Honors vs. AP </vt:lpstr>
      <vt:lpstr>What is the difference between:  Level / Honors / AP &amp; Dual Credit courses? </vt:lpstr>
      <vt:lpstr>Necessary Skills FOR Honors courses</vt:lpstr>
      <vt:lpstr>Advanced Course Agreement Form</vt:lpstr>
      <vt:lpstr>How does the level of a class impact GPA?</vt:lpstr>
      <vt:lpstr>Choosing Electives</vt:lpstr>
      <vt:lpstr>Spanish 2 vs. Spanish 2G</vt:lpstr>
      <vt:lpstr>Language Placement Exam</vt:lpstr>
      <vt:lpstr>Off Campus PE</vt:lpstr>
      <vt:lpstr>Special Classes</vt:lpstr>
      <vt:lpstr>Course Selection Checklist</vt:lpstr>
      <vt:lpstr>How do I change my selected courses?</vt:lpstr>
      <vt:lpstr>How do I change my selected courses after registration has closed?</vt:lpstr>
      <vt:lpstr>Counselors</vt:lpstr>
      <vt:lpstr>I applied to the Academy</vt:lpstr>
      <vt:lpstr>I am on a Transfer</vt:lpstr>
      <vt:lpstr>Remember. . . .</vt:lpstr>
      <vt:lpstr>Schedule Change Policy</vt:lpstr>
      <vt:lpstr>Advanced Course Agreement</vt:lpstr>
      <vt:lpstr>PowerPoint Presentation</vt:lpstr>
      <vt:lpstr>College Park Counselor Resources</vt:lpstr>
      <vt:lpstr>Canvas</vt:lpstr>
      <vt:lpstr>Recap of Important Dates</vt:lpstr>
      <vt:lpstr>Orientation Dates</vt:lpstr>
      <vt:lpstr>Questions – Please email your child’s counselor:  </vt:lpstr>
      <vt:lpstr>Thank you!</vt:lpstr>
    </vt:vector>
  </TitlesOfParts>
  <Company>TASA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New User</dc:creator>
  <cp:lastModifiedBy>Michelia J. Moore</cp:lastModifiedBy>
  <cp:revision>397</cp:revision>
  <cp:lastPrinted>2021-01-08T13:41:07Z</cp:lastPrinted>
  <dcterms:created xsi:type="dcterms:W3CDTF">2006-02-01T01:16:16Z</dcterms:created>
  <dcterms:modified xsi:type="dcterms:W3CDTF">2021-01-15T13:02:00Z</dcterms:modified>
</cp:coreProperties>
</file>